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7" r:id="rId2"/>
    <p:sldId id="259" r:id="rId3"/>
    <p:sldId id="302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A7080-F297-4637-82A8-53F77245227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F4D05-46EA-4276-AA17-CF104768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</a:t>
            </a:fld>
            <a:endParaRPr lang="id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5753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4875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4754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06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7427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8350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4211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8078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5022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825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6372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7001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5212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6605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9735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7059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1232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5128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5612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3997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152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6372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036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5171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2848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0245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0836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7758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5158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3676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66733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126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90370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033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477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1557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0142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7124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45</a:t>
            </a:fld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9832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9456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860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9850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1FF93-B0B2-490B-AE8B-3D951A9F75E9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142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F4C30A-26B0-750C-CB99-7758BC8D9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51C2271-3519-97E9-B449-B40F90E55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2F10358-121E-3CAA-2096-1F89AE23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8D2204-792A-0181-4037-1BC812ED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D09497A-4541-3040-50D9-21D4805B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BD6E58E-97D5-87B0-EEAE-D66561167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814"/>
            <a:ext cx="880844" cy="11744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42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E62461D-F4B0-058E-D95E-038FF6E66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33EC3EC-579D-E30C-74A2-4F54A3D4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BC6D34-514F-8478-D51F-373DFA0C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863C4E-4B7A-3A05-8AB4-AE3A561C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0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rima Kasih">
    <p:bg>
      <p:bgPr>
        <a:solidFill>
          <a:srgbClr val="8D1E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3314700" y="1752600"/>
            <a:ext cx="2514600" cy="33528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906242"/>
            <a:ext cx="9144000" cy="1107996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95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4B9702-BB70-642E-6DD8-F4F4CFD5C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8562265-9BE5-2B87-9830-FDFC1744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45BCF2-2293-1B11-F7AE-F16EC281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686359-7A94-9592-F843-6276DEEF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692B98-C34B-3743-2CD5-A7B82503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0F4BFB0-9EBA-0BBB-7DCD-C1FE38EA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58BDB3-3E26-797B-EDCD-D5B6512E6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0A3550-D796-8A85-FDBF-20D62322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4BA4440-3E1B-86DE-9628-9DEFDDFA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0EED433-F080-ECB3-5676-6C85B8DD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814"/>
            <a:ext cx="880844" cy="11744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994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334B4D-5946-2054-8394-51D682CE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E790100-9297-1600-BC6A-536B3D44D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2568BDB-46F2-DF0A-4ED4-B05D9F06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DC3ED43-74E4-0822-D958-71DA5AB1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776CD31-1B12-A826-105A-E724BD10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1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940CA6-E99B-9FFB-9ABC-DB2B91266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E6599AF-E69B-C77F-5CE2-0A7C339DF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962893B-DFF4-CC53-E488-B7292E1C3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2F6320E-E22D-E56B-236F-8F1E13ADA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AC236F1-B272-B7D4-1D4B-896E7D15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39CE69A-7838-C940-1390-2834DB33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2732F5C-61F9-88D2-348A-822F318C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1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778CCBF-C854-E77F-082C-8DA01ED2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8EF172-A29C-DAC9-57BD-BA821AD4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D6D660C-EC0D-B23C-47E8-37C9DB84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E257A98-6980-1C2C-1460-E2456A44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" y="-3371"/>
            <a:ext cx="8231620" cy="1325563"/>
          </a:xfrm>
          <a:solidFill>
            <a:srgbClr val="8F0539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B80D874-FE28-9D04-3BE1-BEC30CEE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92" y="-3372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6827546-FCEA-4874-61FA-5B319249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18C9DF3-CB7E-97BB-2699-9E956C5F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134054-0BE4-DA70-E341-E33CE219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877A90-5EB5-F3F8-B31E-14EBAF60A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814"/>
            <a:ext cx="880844" cy="11744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344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9574E-6877-D911-B224-0A9F5A07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0" y="457201"/>
            <a:ext cx="2949178" cy="1325563"/>
          </a:xfrm>
          <a:solidFill>
            <a:srgbClr val="8F0539"/>
          </a:solidFill>
        </p:spPr>
        <p:txBody>
          <a:bodyPr anchor="b"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324192-E89C-4ACB-4F6F-1F1E60E8B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561" y="99536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75A3848-A447-C3E9-8D30-D056EF81A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970" y="1782764"/>
            <a:ext cx="2949178" cy="40862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9FFDBD0-BCC4-326A-0DF2-4CD25ED2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402290D-3A25-FC40-E550-AE28EFA5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2B58D1-661A-9BAC-B5AF-95324306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E2977CC-5F96-7E61-F455-99634A00C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02" y="457201"/>
            <a:ext cx="9941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1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9574E-6877-D911-B224-0A9F5A07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0" y="457201"/>
            <a:ext cx="2949178" cy="1325563"/>
          </a:xfrm>
          <a:solidFill>
            <a:srgbClr val="8F0539"/>
          </a:solidFill>
        </p:spPr>
        <p:txBody>
          <a:bodyPr anchor="b"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75A3848-A447-C3E9-8D30-D056EF81A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970" y="1782764"/>
            <a:ext cx="2949178" cy="40862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9FFDBD0-BCC4-326A-0DF2-4CD25ED2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402290D-3A25-FC40-E550-AE28EFA5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72B58D1-661A-9BAC-B5AF-95324306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E2977CC-5F96-7E61-F455-99634A00C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02" y="457201"/>
            <a:ext cx="994172" cy="1325563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65CF817B-E1D9-AE26-1995-579C8BF5B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3375" y="99218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39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8B0C53F-835A-7300-4B12-33950C52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FD2DB2C-32F3-0DF0-4A42-97A042F07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EF4156-9D42-76E9-C424-4E8826993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DBBCE-0A6D-44FA-9163-EC40BF256B1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51D4E1-8767-5B0F-337E-5C31F9704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8AD52A9-98FF-9EF1-0E35-A27951613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6F3AD-4F91-4998-91CC-327B39B86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hyperlink" Target="mailto:@Overrid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4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Mew Roman" pitchFamily="18" charset="0"/>
              </a:rPr>
              <a:t>PEMROGRAMAN </a:t>
            </a:r>
            <a:br>
              <a:rPr lang="en-US" sz="3600" b="1" dirty="0" smtClean="0">
                <a:latin typeface="Times Mew Roman" pitchFamily="18" charset="0"/>
              </a:rPr>
            </a:br>
            <a:r>
              <a:rPr lang="en-US" sz="3600" b="1" dirty="0" smtClean="0">
                <a:latin typeface="Times Mew Roman" pitchFamily="18" charset="0"/>
              </a:rPr>
              <a:t>APLIKASI MOBILE</a:t>
            </a:r>
            <a:endParaRPr lang="id-ID" sz="3600" b="1" dirty="0">
              <a:latin typeface="Times M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Mew Roman" pitchFamily="18" charset="0"/>
              </a:rPr>
              <a:t>EDDY NURRAHARJO</a:t>
            </a:r>
            <a:endParaRPr lang="id-ID" sz="2400" dirty="0">
              <a:latin typeface="Times M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1678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Pengantar</a:t>
            </a:r>
            <a:r>
              <a:rPr lang="en-US" dirty="0" smtClean="0"/>
              <a:t> Android Studio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17" y="1447800"/>
            <a:ext cx="7705766" cy="40430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011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Pengantar</a:t>
            </a:r>
            <a:r>
              <a:rPr lang="en-US" dirty="0" smtClean="0"/>
              <a:t> Android Studio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42" y="1523999"/>
            <a:ext cx="7603316" cy="3783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0168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Pengantar</a:t>
            </a:r>
            <a:r>
              <a:rPr lang="en-US" dirty="0" smtClean="0"/>
              <a:t> Android Studio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90" y="1575370"/>
            <a:ext cx="7680421" cy="394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6184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Struktur</a:t>
            </a:r>
            <a:r>
              <a:rPr lang="en-US" dirty="0" smtClean="0"/>
              <a:t> Program</a:t>
            </a:r>
            <a:endParaRPr lang="id-ID" dirty="0"/>
          </a:p>
        </p:txBody>
      </p:sp>
      <p:grpSp>
        <p:nvGrpSpPr>
          <p:cNvPr id="23" name="Group 22"/>
          <p:cNvGrpSpPr/>
          <p:nvPr/>
        </p:nvGrpSpPr>
        <p:grpSpPr>
          <a:xfrm>
            <a:off x="473171" y="1447800"/>
            <a:ext cx="8283998" cy="5195290"/>
            <a:chOff x="473171" y="640400"/>
            <a:chExt cx="8283998" cy="43419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171" y="640400"/>
              <a:ext cx="5998984" cy="4273666"/>
            </a:xfrm>
            <a:prstGeom prst="rect">
              <a:avLst/>
            </a:prstGeom>
          </p:spPr>
        </p:pic>
        <p:sp>
          <p:nvSpPr>
            <p:cNvPr id="6" name="object 10"/>
            <p:cNvSpPr/>
            <p:nvPr/>
          </p:nvSpPr>
          <p:spPr>
            <a:xfrm>
              <a:off x="613237" y="1476889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50800"/>
                  </a:moveTo>
                  <a:lnTo>
                    <a:pt x="7759" y="23799"/>
                  </a:lnTo>
                  <a:lnTo>
                    <a:pt x="27953" y="5413"/>
                  </a:lnTo>
                  <a:lnTo>
                    <a:pt x="50800" y="0"/>
                  </a:lnTo>
                  <a:lnTo>
                    <a:pt x="558800" y="0"/>
                  </a:lnTo>
                  <a:lnTo>
                    <a:pt x="585800" y="7755"/>
                  </a:lnTo>
                  <a:lnTo>
                    <a:pt x="604186" y="27948"/>
                  </a:lnTo>
                  <a:lnTo>
                    <a:pt x="609600" y="50800"/>
                  </a:lnTo>
                  <a:lnTo>
                    <a:pt x="609600" y="254000"/>
                  </a:lnTo>
                  <a:lnTo>
                    <a:pt x="601844" y="281000"/>
                  </a:lnTo>
                  <a:lnTo>
                    <a:pt x="581651" y="299386"/>
                  </a:lnTo>
                  <a:lnTo>
                    <a:pt x="558800" y="304800"/>
                  </a:lnTo>
                  <a:lnTo>
                    <a:pt x="50800" y="304800"/>
                  </a:lnTo>
                  <a:lnTo>
                    <a:pt x="23805" y="297044"/>
                  </a:lnTo>
                  <a:lnTo>
                    <a:pt x="5415" y="276851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7" name="object 11"/>
            <p:cNvSpPr/>
            <p:nvPr/>
          </p:nvSpPr>
          <p:spPr>
            <a:xfrm>
              <a:off x="1116443" y="1362589"/>
              <a:ext cx="2125694" cy="429539"/>
            </a:xfrm>
            <a:custGeom>
              <a:avLst/>
              <a:gdLst/>
              <a:ahLst/>
              <a:cxnLst/>
              <a:rect l="l" t="t" r="r" b="b"/>
              <a:pathLst>
                <a:path w="2834259" h="762000">
                  <a:moveTo>
                    <a:pt x="1056258" y="0"/>
                  </a:moveTo>
                  <a:lnTo>
                    <a:pt x="700658" y="0"/>
                  </a:lnTo>
                  <a:lnTo>
                    <a:pt x="700658" y="127000"/>
                  </a:lnTo>
                  <a:lnTo>
                    <a:pt x="0" y="361950"/>
                  </a:lnTo>
                  <a:lnTo>
                    <a:pt x="700658" y="317500"/>
                  </a:lnTo>
                  <a:lnTo>
                    <a:pt x="700658" y="762000"/>
                  </a:lnTo>
                  <a:lnTo>
                    <a:pt x="2834259" y="762000"/>
                  </a:lnTo>
                  <a:lnTo>
                    <a:pt x="2834259" y="0"/>
                  </a:lnTo>
                  <a:lnTo>
                    <a:pt x="1056258" y="0"/>
                  </a:lnTo>
                  <a:close/>
                </a:path>
              </a:pathLst>
            </a:custGeom>
            <a:solidFill>
              <a:srgbClr val="FDD2E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8" name="object 12"/>
            <p:cNvSpPr/>
            <p:nvPr/>
          </p:nvSpPr>
          <p:spPr>
            <a:xfrm>
              <a:off x="1116443" y="1362589"/>
              <a:ext cx="2125694" cy="429539"/>
            </a:xfrm>
            <a:custGeom>
              <a:avLst/>
              <a:gdLst/>
              <a:ahLst/>
              <a:cxnLst/>
              <a:rect l="l" t="t" r="r" b="b"/>
              <a:pathLst>
                <a:path w="2834259" h="762000">
                  <a:moveTo>
                    <a:pt x="700658" y="0"/>
                  </a:moveTo>
                  <a:lnTo>
                    <a:pt x="1056258" y="0"/>
                  </a:lnTo>
                  <a:lnTo>
                    <a:pt x="1589658" y="0"/>
                  </a:lnTo>
                  <a:lnTo>
                    <a:pt x="2834259" y="0"/>
                  </a:lnTo>
                  <a:lnTo>
                    <a:pt x="2834259" y="127000"/>
                  </a:lnTo>
                  <a:lnTo>
                    <a:pt x="2834259" y="317500"/>
                  </a:lnTo>
                  <a:lnTo>
                    <a:pt x="2834259" y="762000"/>
                  </a:lnTo>
                  <a:lnTo>
                    <a:pt x="1589658" y="762000"/>
                  </a:lnTo>
                  <a:lnTo>
                    <a:pt x="1056258" y="762000"/>
                  </a:lnTo>
                  <a:lnTo>
                    <a:pt x="700658" y="762000"/>
                  </a:lnTo>
                  <a:lnTo>
                    <a:pt x="700658" y="317500"/>
                  </a:lnTo>
                  <a:lnTo>
                    <a:pt x="0" y="361950"/>
                  </a:lnTo>
                  <a:lnTo>
                    <a:pt x="700658" y="127000"/>
                  </a:lnTo>
                  <a:lnTo>
                    <a:pt x="700658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9" name="object 13"/>
            <p:cNvSpPr/>
            <p:nvPr/>
          </p:nvSpPr>
          <p:spPr>
            <a:xfrm>
              <a:off x="613237" y="2505589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50800"/>
                  </a:moveTo>
                  <a:lnTo>
                    <a:pt x="7759" y="23799"/>
                  </a:lnTo>
                  <a:lnTo>
                    <a:pt x="27953" y="5413"/>
                  </a:lnTo>
                  <a:lnTo>
                    <a:pt x="50800" y="0"/>
                  </a:lnTo>
                  <a:lnTo>
                    <a:pt x="558800" y="0"/>
                  </a:lnTo>
                  <a:lnTo>
                    <a:pt x="585800" y="7755"/>
                  </a:lnTo>
                  <a:lnTo>
                    <a:pt x="604186" y="27948"/>
                  </a:lnTo>
                  <a:lnTo>
                    <a:pt x="609600" y="50800"/>
                  </a:lnTo>
                  <a:lnTo>
                    <a:pt x="609600" y="254000"/>
                  </a:lnTo>
                  <a:lnTo>
                    <a:pt x="601844" y="281000"/>
                  </a:lnTo>
                  <a:lnTo>
                    <a:pt x="581651" y="299386"/>
                  </a:lnTo>
                  <a:lnTo>
                    <a:pt x="558800" y="304800"/>
                  </a:lnTo>
                  <a:lnTo>
                    <a:pt x="50800" y="304800"/>
                  </a:lnTo>
                  <a:lnTo>
                    <a:pt x="23805" y="297044"/>
                  </a:lnTo>
                  <a:lnTo>
                    <a:pt x="5415" y="276851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0" name="object 14"/>
            <p:cNvSpPr/>
            <p:nvPr/>
          </p:nvSpPr>
          <p:spPr>
            <a:xfrm>
              <a:off x="1155496" y="2505589"/>
              <a:ext cx="5070643" cy="556111"/>
            </a:xfrm>
            <a:custGeom>
              <a:avLst/>
              <a:gdLst/>
              <a:ahLst/>
              <a:cxnLst/>
              <a:rect l="l" t="t" r="r" b="b"/>
              <a:pathLst>
                <a:path w="5601589" h="1143000">
                  <a:moveTo>
                    <a:pt x="1791589" y="0"/>
                  </a:moveTo>
                  <a:lnTo>
                    <a:pt x="1029588" y="0"/>
                  </a:lnTo>
                  <a:lnTo>
                    <a:pt x="1029588" y="190500"/>
                  </a:lnTo>
                  <a:lnTo>
                    <a:pt x="0" y="191008"/>
                  </a:lnTo>
                  <a:lnTo>
                    <a:pt x="1029588" y="476250"/>
                  </a:lnTo>
                  <a:lnTo>
                    <a:pt x="1029588" y="1143000"/>
                  </a:lnTo>
                  <a:lnTo>
                    <a:pt x="5601589" y="1143000"/>
                  </a:lnTo>
                  <a:lnTo>
                    <a:pt x="5601589" y="0"/>
                  </a:lnTo>
                  <a:lnTo>
                    <a:pt x="1791589" y="0"/>
                  </a:lnTo>
                  <a:close/>
                </a:path>
              </a:pathLst>
            </a:custGeom>
            <a:solidFill>
              <a:srgbClr val="FDD2E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1" name="object 15"/>
            <p:cNvSpPr/>
            <p:nvPr/>
          </p:nvSpPr>
          <p:spPr>
            <a:xfrm>
              <a:off x="1155496" y="2505589"/>
              <a:ext cx="5070643" cy="556111"/>
            </a:xfrm>
            <a:custGeom>
              <a:avLst/>
              <a:gdLst/>
              <a:ahLst/>
              <a:cxnLst/>
              <a:rect l="l" t="t" r="r" b="b"/>
              <a:pathLst>
                <a:path w="5601589" h="1143000">
                  <a:moveTo>
                    <a:pt x="1029588" y="0"/>
                  </a:moveTo>
                  <a:lnTo>
                    <a:pt x="1791589" y="0"/>
                  </a:lnTo>
                  <a:lnTo>
                    <a:pt x="2934589" y="0"/>
                  </a:lnTo>
                  <a:lnTo>
                    <a:pt x="5601589" y="0"/>
                  </a:lnTo>
                  <a:lnTo>
                    <a:pt x="5601589" y="190500"/>
                  </a:lnTo>
                  <a:lnTo>
                    <a:pt x="5601589" y="476250"/>
                  </a:lnTo>
                  <a:lnTo>
                    <a:pt x="5601589" y="1143000"/>
                  </a:lnTo>
                  <a:lnTo>
                    <a:pt x="2934589" y="1143000"/>
                  </a:lnTo>
                  <a:lnTo>
                    <a:pt x="1791589" y="1143000"/>
                  </a:lnTo>
                  <a:lnTo>
                    <a:pt x="1029588" y="1143000"/>
                  </a:lnTo>
                  <a:lnTo>
                    <a:pt x="1029588" y="476250"/>
                  </a:lnTo>
                  <a:lnTo>
                    <a:pt x="0" y="191008"/>
                  </a:lnTo>
                  <a:lnTo>
                    <a:pt x="1029588" y="190500"/>
                  </a:lnTo>
                  <a:lnTo>
                    <a:pt x="1029588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2" name="object 16"/>
            <p:cNvSpPr/>
            <p:nvPr/>
          </p:nvSpPr>
          <p:spPr>
            <a:xfrm>
              <a:off x="575137" y="4105789"/>
              <a:ext cx="1085850" cy="228600"/>
            </a:xfrm>
            <a:custGeom>
              <a:avLst/>
              <a:gdLst/>
              <a:ahLst/>
              <a:cxnLst/>
              <a:rect l="l" t="t" r="r" b="b"/>
              <a:pathLst>
                <a:path w="1447800" h="304800">
                  <a:moveTo>
                    <a:pt x="0" y="50800"/>
                  </a:moveTo>
                  <a:lnTo>
                    <a:pt x="16590" y="13241"/>
                  </a:lnTo>
                  <a:lnTo>
                    <a:pt x="50800" y="0"/>
                  </a:lnTo>
                  <a:lnTo>
                    <a:pt x="1397000" y="0"/>
                  </a:lnTo>
                  <a:lnTo>
                    <a:pt x="1434558" y="16585"/>
                  </a:lnTo>
                  <a:lnTo>
                    <a:pt x="1447800" y="50800"/>
                  </a:lnTo>
                  <a:lnTo>
                    <a:pt x="1447800" y="254000"/>
                  </a:lnTo>
                  <a:lnTo>
                    <a:pt x="1431214" y="291554"/>
                  </a:lnTo>
                  <a:lnTo>
                    <a:pt x="1397000" y="304800"/>
                  </a:lnTo>
                  <a:lnTo>
                    <a:pt x="50800" y="304800"/>
                  </a:lnTo>
                  <a:lnTo>
                    <a:pt x="13245" y="288209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3" name="object 17"/>
            <p:cNvSpPr/>
            <p:nvPr/>
          </p:nvSpPr>
          <p:spPr>
            <a:xfrm>
              <a:off x="1692991" y="3820039"/>
              <a:ext cx="4307114" cy="1028700"/>
            </a:xfrm>
            <a:custGeom>
              <a:avLst/>
              <a:gdLst/>
              <a:ahLst/>
              <a:cxnLst/>
              <a:rect l="l" t="t" r="r" b="b"/>
              <a:pathLst>
                <a:path w="4732528" h="1371600">
                  <a:moveTo>
                    <a:pt x="1557527" y="0"/>
                  </a:moveTo>
                  <a:lnTo>
                    <a:pt x="922527" y="0"/>
                  </a:lnTo>
                  <a:lnTo>
                    <a:pt x="922527" y="228600"/>
                  </a:lnTo>
                  <a:lnTo>
                    <a:pt x="0" y="572528"/>
                  </a:lnTo>
                  <a:lnTo>
                    <a:pt x="922527" y="571500"/>
                  </a:lnTo>
                  <a:lnTo>
                    <a:pt x="922527" y="1371600"/>
                  </a:lnTo>
                  <a:lnTo>
                    <a:pt x="4732528" y="1371600"/>
                  </a:lnTo>
                  <a:lnTo>
                    <a:pt x="4732528" y="0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FDD2E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4" name="object 18"/>
            <p:cNvSpPr/>
            <p:nvPr/>
          </p:nvSpPr>
          <p:spPr>
            <a:xfrm>
              <a:off x="1692991" y="3820039"/>
              <a:ext cx="4339118" cy="1028700"/>
            </a:xfrm>
            <a:custGeom>
              <a:avLst/>
              <a:gdLst/>
              <a:ahLst/>
              <a:cxnLst/>
              <a:rect l="l" t="t" r="r" b="b"/>
              <a:pathLst>
                <a:path w="4732528" h="1371600">
                  <a:moveTo>
                    <a:pt x="922527" y="0"/>
                  </a:moveTo>
                  <a:lnTo>
                    <a:pt x="1557527" y="0"/>
                  </a:lnTo>
                  <a:lnTo>
                    <a:pt x="2510028" y="0"/>
                  </a:lnTo>
                  <a:lnTo>
                    <a:pt x="4732528" y="0"/>
                  </a:lnTo>
                  <a:lnTo>
                    <a:pt x="4732528" y="228600"/>
                  </a:lnTo>
                  <a:lnTo>
                    <a:pt x="4732528" y="571500"/>
                  </a:lnTo>
                  <a:lnTo>
                    <a:pt x="4732528" y="1371600"/>
                  </a:lnTo>
                  <a:lnTo>
                    <a:pt x="2510028" y="1371600"/>
                  </a:lnTo>
                  <a:lnTo>
                    <a:pt x="1557527" y="1371600"/>
                  </a:lnTo>
                  <a:lnTo>
                    <a:pt x="922527" y="1371600"/>
                  </a:lnTo>
                  <a:lnTo>
                    <a:pt x="922527" y="571500"/>
                  </a:lnTo>
                  <a:lnTo>
                    <a:pt x="0" y="572528"/>
                  </a:lnTo>
                  <a:lnTo>
                    <a:pt x="922527" y="228600"/>
                  </a:lnTo>
                  <a:lnTo>
                    <a:pt x="922527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5" name="object 19"/>
            <p:cNvSpPr/>
            <p:nvPr/>
          </p:nvSpPr>
          <p:spPr>
            <a:xfrm>
              <a:off x="6871219" y="800110"/>
              <a:ext cx="1885950" cy="30335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7" name="object 6"/>
            <p:cNvSpPr txBox="1"/>
            <p:nvPr/>
          </p:nvSpPr>
          <p:spPr>
            <a:xfrm>
              <a:off x="1831643" y="1452975"/>
              <a:ext cx="1325542" cy="24787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latin typeface="Calibri"/>
                  <a:cs typeface="Calibri"/>
                </a:rPr>
                <a:t>s</a:t>
              </a:r>
              <a:r>
                <a:rPr sz="2700" b="1" spc="-26" baseline="3413" dirty="0">
                  <a:latin typeface="Calibri"/>
                  <a:cs typeface="Calibri"/>
                </a:rPr>
                <a:t>r</a:t>
              </a:r>
              <a:r>
                <a:rPr sz="2700" b="1" spc="3" baseline="3413" dirty="0">
                  <a:latin typeface="Calibri"/>
                  <a:cs typeface="Calibri"/>
                </a:rPr>
                <a:t>c</a:t>
              </a:r>
              <a:r>
                <a:rPr sz="2700" b="1" baseline="3413" dirty="0">
                  <a:latin typeface="Calibri"/>
                  <a:cs typeface="Calibri"/>
                </a:rPr>
                <a:t>: j</a:t>
              </a:r>
              <a:r>
                <a:rPr sz="2700" b="1" spc="-29" baseline="3413" dirty="0">
                  <a:latin typeface="Calibri"/>
                  <a:cs typeface="Calibri"/>
                </a:rPr>
                <a:t>a</a:t>
              </a:r>
              <a:r>
                <a:rPr sz="2700" b="1" spc="-22" baseline="3413" dirty="0">
                  <a:latin typeface="Calibri"/>
                  <a:cs typeface="Calibri"/>
                </a:rPr>
                <a:t>v</a:t>
              </a:r>
              <a:r>
                <a:rPr sz="2700" b="1" baseline="3413" dirty="0">
                  <a:latin typeface="Calibri"/>
                  <a:cs typeface="Calibri"/>
                </a:rPr>
                <a:t>a</a:t>
              </a:r>
              <a:r>
                <a:rPr sz="2700" b="1" spc="-11" baseline="3413" dirty="0">
                  <a:latin typeface="Calibri"/>
                  <a:cs typeface="Calibri"/>
                </a:rPr>
                <a:t> </a:t>
              </a:r>
              <a:r>
                <a:rPr sz="2700" b="1" spc="-7" baseline="3413" dirty="0">
                  <a:latin typeface="Calibri"/>
                  <a:cs typeface="Calibri"/>
                </a:rPr>
                <a:t>c</a:t>
              </a:r>
              <a:r>
                <a:rPr sz="2700" b="1" baseline="3413" dirty="0">
                  <a:latin typeface="Calibri"/>
                  <a:cs typeface="Calibri"/>
                </a:rPr>
                <a:t>ode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8" name="object 5"/>
            <p:cNvSpPr txBox="1"/>
            <p:nvPr/>
          </p:nvSpPr>
          <p:spPr>
            <a:xfrm>
              <a:off x="2137025" y="2555976"/>
              <a:ext cx="4089114" cy="505724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 marR="34290">
                <a:lnSpc>
                  <a:spcPts val="1909"/>
                </a:lnSpc>
                <a:spcBef>
                  <a:spcPts val="95"/>
                </a:spcBef>
              </a:pPr>
              <a:r>
                <a:rPr sz="2700" b="1" spc="-19" baseline="3413" dirty="0">
                  <a:latin typeface="Calibri"/>
                  <a:cs typeface="Calibri"/>
                </a:rPr>
                <a:t>r</a:t>
              </a:r>
              <a:r>
                <a:rPr sz="2700" b="1" baseline="3413" dirty="0">
                  <a:latin typeface="Calibri"/>
                  <a:cs typeface="Calibri"/>
                </a:rPr>
                <a:t>e</a:t>
              </a:r>
              <a:r>
                <a:rPr sz="2700" b="1" spc="3" baseline="3413" dirty="0">
                  <a:latin typeface="Calibri"/>
                  <a:cs typeface="Calibri"/>
                </a:rPr>
                <a:t>s</a:t>
              </a:r>
              <a:r>
                <a:rPr sz="2700" b="1" baseline="3413" dirty="0">
                  <a:latin typeface="Calibri"/>
                  <a:cs typeface="Calibri"/>
                </a:rPr>
                <a:t>: </a:t>
              </a:r>
              <a:r>
                <a:rPr sz="2700" b="1" spc="-22" baseline="3413" dirty="0">
                  <a:latin typeface="Calibri"/>
                  <a:cs typeface="Calibri"/>
                </a:rPr>
                <a:t>r</a:t>
              </a:r>
              <a:r>
                <a:rPr sz="2700" b="1" baseline="3413" dirty="0">
                  <a:latin typeface="Calibri"/>
                  <a:cs typeface="Calibri"/>
                </a:rPr>
                <a:t>e</a:t>
              </a:r>
              <a:r>
                <a:rPr sz="2700" b="1" spc="3" baseline="3413" dirty="0">
                  <a:latin typeface="Calibri"/>
                  <a:cs typeface="Calibri"/>
                </a:rPr>
                <a:t>s</a:t>
              </a:r>
              <a:r>
                <a:rPr sz="2700" b="1" baseline="3413" dirty="0">
                  <a:latin typeface="Calibri"/>
                  <a:cs typeface="Calibri"/>
                </a:rPr>
                <a:t>ou</a:t>
              </a:r>
              <a:r>
                <a:rPr sz="2700" b="1" spc="-26" baseline="3413" dirty="0">
                  <a:latin typeface="Calibri"/>
                  <a:cs typeface="Calibri"/>
                </a:rPr>
                <a:t>r</a:t>
              </a:r>
              <a:r>
                <a:rPr sz="2700" b="1" baseline="3413" dirty="0">
                  <a:latin typeface="Calibri"/>
                  <a:cs typeface="Calibri"/>
                </a:rPr>
                <a:t>ce</a:t>
              </a:r>
              <a:r>
                <a:rPr sz="2700" b="1" spc="-14" baseline="3413" dirty="0">
                  <a:latin typeface="Calibri"/>
                  <a:cs typeface="Calibri"/>
                </a:rPr>
                <a:t> </a:t>
              </a:r>
              <a:r>
                <a:rPr sz="2700" b="1" baseline="3413" dirty="0" smtClean="0">
                  <a:latin typeface="Calibri"/>
                  <a:cs typeface="Calibri"/>
                </a:rPr>
                <a:t>fi</a:t>
              </a:r>
              <a:r>
                <a:rPr sz="2700" b="1" spc="-3" baseline="3413" dirty="0" smtClean="0">
                  <a:latin typeface="Calibri"/>
                  <a:cs typeface="Calibri"/>
                </a:rPr>
                <a:t>l</a:t>
              </a:r>
              <a:r>
                <a:rPr sz="2700" b="1" baseline="3413" dirty="0" smtClean="0">
                  <a:latin typeface="Calibri"/>
                  <a:cs typeface="Calibri"/>
                </a:rPr>
                <a:t>es</a:t>
              </a:r>
              <a:r>
                <a:rPr lang="en-US" sz="2700" b="1" baseline="3413" dirty="0" smtClean="0">
                  <a:latin typeface="Calibri"/>
                  <a:cs typeface="Calibri"/>
                </a:rPr>
                <a:t> </a:t>
              </a:r>
              <a:r>
                <a:rPr sz="2700" b="1" baseline="1137" dirty="0" smtClean="0">
                  <a:latin typeface="Calibri"/>
                  <a:cs typeface="Calibri"/>
                </a:rPr>
                <a:t>(</a:t>
              </a:r>
              <a:r>
                <a:rPr sz="2700" b="1" spc="-3" baseline="1137" dirty="0">
                  <a:latin typeface="Calibri"/>
                  <a:cs typeface="Calibri"/>
                </a:rPr>
                <a:t>l</a:t>
              </a:r>
              <a:r>
                <a:rPr sz="2700" b="1" spc="-33" baseline="1137" dirty="0">
                  <a:latin typeface="Calibri"/>
                  <a:cs typeface="Calibri"/>
                </a:rPr>
                <a:t>a</a:t>
              </a:r>
              <a:r>
                <a:rPr sz="2700" b="1" spc="-14" baseline="1137" dirty="0">
                  <a:latin typeface="Calibri"/>
                  <a:cs typeface="Calibri"/>
                </a:rPr>
                <a:t>y</a:t>
              </a:r>
              <a:r>
                <a:rPr sz="2700" b="1" baseline="1137" dirty="0">
                  <a:latin typeface="Calibri"/>
                  <a:cs typeface="Calibri"/>
                </a:rPr>
                <a:t>out,</a:t>
              </a:r>
              <a:r>
                <a:rPr sz="2700" b="1" spc="7" baseline="1137" dirty="0">
                  <a:latin typeface="Calibri"/>
                  <a:cs typeface="Calibri"/>
                </a:rPr>
                <a:t> </a:t>
              </a:r>
              <a:r>
                <a:rPr sz="2700" b="1" baseline="1137" dirty="0">
                  <a:latin typeface="Calibri"/>
                  <a:cs typeface="Calibri"/>
                </a:rPr>
                <a:t>p</a:t>
              </a:r>
              <a:r>
                <a:rPr sz="2700" b="1" spc="-22" baseline="1137" dirty="0">
                  <a:latin typeface="Calibri"/>
                  <a:cs typeface="Calibri"/>
                </a:rPr>
                <a:t>r</a:t>
              </a:r>
              <a:r>
                <a:rPr sz="2700" b="1" baseline="1137" dirty="0">
                  <a:latin typeface="Calibri"/>
                  <a:cs typeface="Calibri"/>
                </a:rPr>
                <a:t>ed</a:t>
              </a:r>
              <a:r>
                <a:rPr sz="2700" b="1" spc="-7" baseline="1137" dirty="0">
                  <a:latin typeface="Calibri"/>
                  <a:cs typeface="Calibri"/>
                </a:rPr>
                <a:t>e</a:t>
              </a:r>
              <a:r>
                <a:rPr sz="2700" b="1" baseline="1137" dirty="0">
                  <a:latin typeface="Calibri"/>
                  <a:cs typeface="Calibri"/>
                </a:rPr>
                <a:t>fi</a:t>
              </a:r>
              <a:r>
                <a:rPr sz="2700" b="1" spc="-7" baseline="1137" dirty="0">
                  <a:latin typeface="Calibri"/>
                  <a:cs typeface="Calibri"/>
                </a:rPr>
                <a:t>n</a:t>
              </a:r>
              <a:r>
                <a:rPr sz="2700" b="1" baseline="1137" dirty="0">
                  <a:latin typeface="Calibri"/>
                  <a:cs typeface="Calibri"/>
                </a:rPr>
                <a:t>ed </a:t>
              </a:r>
              <a:r>
                <a:rPr sz="2700" b="1" spc="-22" baseline="1137" dirty="0" smtClean="0">
                  <a:latin typeface="Calibri"/>
                  <a:cs typeface="Calibri"/>
                </a:rPr>
                <a:t>te</a:t>
              </a:r>
              <a:r>
                <a:rPr sz="2700" b="1" baseline="1137" dirty="0" smtClean="0">
                  <a:latin typeface="Calibri"/>
                  <a:cs typeface="Calibri"/>
                </a:rPr>
                <a:t>xt,</a:t>
              </a:r>
              <a:r>
                <a:rPr lang="en-US" sz="2700" b="1" baseline="1137" dirty="0" smtClean="0">
                  <a:latin typeface="Calibri"/>
                  <a:cs typeface="Calibri"/>
                </a:rPr>
                <a:t> </a:t>
              </a:r>
              <a:r>
                <a:rPr sz="2700" b="1" baseline="1137" dirty="0" smtClean="0">
                  <a:latin typeface="Calibri"/>
                  <a:cs typeface="Calibri"/>
                </a:rPr>
                <a:t>mul</a:t>
              </a:r>
              <a:r>
                <a:rPr sz="2700" b="1" spc="-3" baseline="1137" dirty="0" smtClean="0">
                  <a:latin typeface="Calibri"/>
                  <a:cs typeface="Calibri"/>
                </a:rPr>
                <a:t>t</a:t>
              </a:r>
              <a:r>
                <a:rPr sz="2700" b="1" baseline="1137" dirty="0" smtClean="0">
                  <a:latin typeface="Calibri"/>
                  <a:cs typeface="Calibri"/>
                </a:rPr>
                <a:t>imedia </a:t>
              </a:r>
              <a:r>
                <a:rPr sz="2700" b="1" baseline="1137" dirty="0">
                  <a:latin typeface="Calibri"/>
                  <a:cs typeface="Calibri"/>
                </a:rPr>
                <a:t>d</a:t>
              </a:r>
              <a:r>
                <a:rPr sz="2700" b="1" spc="-19" baseline="1137" dirty="0">
                  <a:latin typeface="Calibri"/>
                  <a:cs typeface="Calibri"/>
                </a:rPr>
                <a:t>a</a:t>
              </a:r>
              <a:r>
                <a:rPr sz="2700" b="1" spc="-22" baseline="1137" dirty="0">
                  <a:latin typeface="Calibri"/>
                  <a:cs typeface="Calibri"/>
                </a:rPr>
                <a:t>t</a:t>
              </a:r>
              <a:r>
                <a:rPr sz="2700" b="1" baseline="1137" dirty="0">
                  <a:latin typeface="Calibri"/>
                  <a:cs typeface="Calibri"/>
                </a:rPr>
                <a:t>a</a:t>
              </a:r>
              <a:r>
                <a:rPr sz="2700" b="1" spc="7" baseline="1137" dirty="0">
                  <a:latin typeface="Calibri"/>
                  <a:cs typeface="Calibri"/>
                </a:rPr>
                <a:t> </a:t>
              </a:r>
              <a:r>
                <a:rPr sz="2700" b="1" baseline="1137" dirty="0">
                  <a:latin typeface="Calibri"/>
                  <a:cs typeface="Calibri"/>
                </a:rPr>
                <a:t>used in </a:t>
              </a:r>
              <a:r>
                <a:rPr sz="2700" b="1" spc="-3" baseline="1137" dirty="0">
                  <a:latin typeface="Calibri"/>
                  <a:cs typeface="Calibri"/>
                </a:rPr>
                <a:t>t</a:t>
              </a:r>
              <a:r>
                <a:rPr sz="2700" b="1" baseline="1137" dirty="0">
                  <a:latin typeface="Calibri"/>
                  <a:cs typeface="Calibri"/>
                </a:rPr>
                <a:t>h</a:t>
              </a:r>
              <a:r>
                <a:rPr lang="en-US" sz="2700" b="1" baseline="1137" dirty="0">
                  <a:latin typeface="Calibri"/>
                  <a:cs typeface="Calibri"/>
                </a:rPr>
                <a:t>is app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9" name="object 4"/>
            <p:cNvSpPr txBox="1"/>
            <p:nvPr/>
          </p:nvSpPr>
          <p:spPr>
            <a:xfrm>
              <a:off x="2630182" y="3956628"/>
              <a:ext cx="3298003" cy="796252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 marR="34290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latin typeface="Calibri"/>
                  <a:cs typeface="Calibri"/>
                </a:rPr>
                <a:t>A</a:t>
              </a:r>
              <a:r>
                <a:rPr sz="2700" b="1" spc="-3" baseline="3413" dirty="0">
                  <a:latin typeface="Calibri"/>
                  <a:cs typeface="Calibri"/>
                </a:rPr>
                <a:t>n</a:t>
              </a:r>
              <a:r>
                <a:rPr sz="2700" b="1" baseline="3413" dirty="0">
                  <a:latin typeface="Calibri"/>
                  <a:cs typeface="Calibri"/>
                </a:rPr>
                <a:t>d</a:t>
              </a:r>
              <a:r>
                <a:rPr sz="2700" b="1" spc="-22" baseline="3413" dirty="0">
                  <a:latin typeface="Calibri"/>
                  <a:cs typeface="Calibri"/>
                </a:rPr>
                <a:t>r</a:t>
              </a:r>
              <a:r>
                <a:rPr sz="2700" b="1" baseline="3413" dirty="0">
                  <a:latin typeface="Calibri"/>
                  <a:cs typeface="Calibri"/>
                </a:rPr>
                <a:t>oidMani</a:t>
              </a:r>
              <a:r>
                <a:rPr sz="2700" b="1" spc="-29" baseline="3413" dirty="0">
                  <a:latin typeface="Calibri"/>
                  <a:cs typeface="Calibri"/>
                </a:rPr>
                <a:t>f</a:t>
              </a:r>
              <a:r>
                <a:rPr sz="2700" b="1" baseline="3413" dirty="0">
                  <a:latin typeface="Calibri"/>
                  <a:cs typeface="Calibri"/>
                </a:rPr>
                <a:t>e</a:t>
              </a:r>
              <a:r>
                <a:rPr sz="2700" b="1" spc="-14" baseline="3413" dirty="0">
                  <a:latin typeface="Calibri"/>
                  <a:cs typeface="Calibri"/>
                </a:rPr>
                <a:t>s</a:t>
              </a:r>
              <a:r>
                <a:rPr sz="2700" b="1" baseline="3413" dirty="0">
                  <a:latin typeface="Calibri"/>
                  <a:cs typeface="Calibri"/>
                </a:rPr>
                <a:t>t</a:t>
              </a:r>
              <a:r>
                <a:rPr sz="2700" b="1" spc="-7" baseline="3413" dirty="0">
                  <a:latin typeface="Calibri"/>
                  <a:cs typeface="Calibri"/>
                </a:rPr>
                <a:t>.</a:t>
              </a:r>
              <a:r>
                <a:rPr sz="2700" b="1" baseline="3413" dirty="0">
                  <a:latin typeface="Calibri"/>
                  <a:cs typeface="Calibri"/>
                </a:rPr>
                <a:t>xml:</a:t>
              </a:r>
              <a:endParaRPr sz="1800" dirty="0">
                <a:latin typeface="Calibri"/>
                <a:cs typeface="Calibri"/>
              </a:endParaRPr>
            </a:p>
            <a:p>
              <a:pPr marL="9525">
                <a:lnSpc>
                  <a:spcPts val="2160"/>
                </a:lnSpc>
                <a:spcBef>
                  <a:spcPts val="12"/>
                </a:spcBef>
              </a:pPr>
              <a:r>
                <a:rPr sz="2700" b="1" baseline="1137" dirty="0">
                  <a:latin typeface="Calibri"/>
                  <a:cs typeface="Calibri"/>
                </a:rPr>
                <a:t>p</a:t>
              </a:r>
              <a:r>
                <a:rPr sz="2700" b="1" spc="-22" baseline="1137" dirty="0">
                  <a:latin typeface="Calibri"/>
                  <a:cs typeface="Calibri"/>
                </a:rPr>
                <a:t>r</a:t>
              </a:r>
              <a:r>
                <a:rPr sz="2700" b="1" baseline="1137" dirty="0">
                  <a:latin typeface="Calibri"/>
                  <a:cs typeface="Calibri"/>
                </a:rPr>
                <a:t>e</a:t>
              </a:r>
              <a:r>
                <a:rPr sz="2700" b="1" spc="3" baseline="1137" dirty="0">
                  <a:latin typeface="Calibri"/>
                  <a:cs typeface="Calibri"/>
                </a:rPr>
                <a:t>s</a:t>
              </a:r>
              <a:r>
                <a:rPr sz="2700" b="1" baseline="1137" dirty="0">
                  <a:latin typeface="Calibri"/>
                  <a:cs typeface="Calibri"/>
                </a:rPr>
                <a:t>e</a:t>
              </a:r>
              <a:r>
                <a:rPr sz="2700" b="1" spc="-19" baseline="1137" dirty="0">
                  <a:latin typeface="Calibri"/>
                  <a:cs typeface="Calibri"/>
                </a:rPr>
                <a:t>n</a:t>
              </a:r>
              <a:r>
                <a:rPr sz="2700" b="1" baseline="1137" dirty="0">
                  <a:latin typeface="Calibri"/>
                  <a:cs typeface="Calibri"/>
                </a:rPr>
                <a:t>t </a:t>
              </a:r>
              <a:r>
                <a:rPr sz="2700" b="1" spc="3" baseline="1137" dirty="0">
                  <a:latin typeface="Calibri"/>
                  <a:cs typeface="Calibri"/>
                </a:rPr>
                <a:t>e</a:t>
              </a:r>
              <a:r>
                <a:rPr sz="2700" b="1" baseline="1137" dirty="0">
                  <a:latin typeface="Calibri"/>
                  <a:cs typeface="Calibri"/>
                </a:rPr>
                <a:t>ss</a:t>
              </a:r>
              <a:r>
                <a:rPr sz="2700" b="1" spc="3" baseline="1137" dirty="0">
                  <a:latin typeface="Calibri"/>
                  <a:cs typeface="Calibri"/>
                </a:rPr>
                <a:t>e</a:t>
              </a:r>
              <a:r>
                <a:rPr sz="2700" b="1" spc="-22" baseline="1137" dirty="0">
                  <a:latin typeface="Calibri"/>
                  <a:cs typeface="Calibri"/>
                </a:rPr>
                <a:t>n</a:t>
              </a:r>
              <a:r>
                <a:rPr sz="2700" b="1" baseline="1137" dirty="0">
                  <a:latin typeface="Calibri"/>
                  <a:cs typeface="Calibri"/>
                </a:rPr>
                <a:t>tial</a:t>
              </a:r>
              <a:r>
                <a:rPr sz="2700" b="1" spc="11" baseline="1137" dirty="0">
                  <a:latin typeface="Calibri"/>
                  <a:cs typeface="Calibri"/>
                </a:rPr>
                <a:t> </a:t>
              </a:r>
              <a:r>
                <a:rPr sz="2700" b="1" baseline="1137" dirty="0">
                  <a:latin typeface="Calibri"/>
                  <a:cs typeface="Calibri"/>
                </a:rPr>
                <a:t>i</a:t>
              </a:r>
              <a:r>
                <a:rPr sz="2700" b="1" spc="-11" baseline="1137" dirty="0">
                  <a:latin typeface="Calibri"/>
                  <a:cs typeface="Calibri"/>
                </a:rPr>
                <a:t>n</a:t>
              </a:r>
              <a:r>
                <a:rPr sz="2700" b="1" spc="-29" baseline="1137" dirty="0">
                  <a:latin typeface="Calibri"/>
                  <a:cs typeface="Calibri"/>
                </a:rPr>
                <a:t>f</a:t>
              </a:r>
              <a:r>
                <a:rPr sz="2700" b="1" baseline="1137" dirty="0">
                  <a:latin typeface="Calibri"/>
                  <a:cs typeface="Calibri"/>
                </a:rPr>
                <a:t>o</a:t>
              </a:r>
              <a:r>
                <a:rPr sz="2700" b="1" spc="-7" baseline="1137" dirty="0">
                  <a:latin typeface="Calibri"/>
                  <a:cs typeface="Calibri"/>
                </a:rPr>
                <a:t> </a:t>
              </a:r>
              <a:r>
                <a:rPr sz="2700" b="1" baseline="1137" dirty="0">
                  <a:latin typeface="Calibri"/>
                  <a:cs typeface="Calibri"/>
                </a:rPr>
                <a:t>of </a:t>
              </a:r>
              <a:r>
                <a:rPr sz="2700" b="1" baseline="1137" dirty="0" smtClean="0">
                  <a:latin typeface="Calibri"/>
                  <a:cs typeface="Calibri"/>
                </a:rPr>
                <a:t>t</a:t>
              </a:r>
              <a:r>
                <a:rPr sz="2700" b="1" spc="-7" baseline="1137" dirty="0" smtClean="0">
                  <a:latin typeface="Calibri"/>
                  <a:cs typeface="Calibri"/>
                </a:rPr>
                <a:t>h</a:t>
              </a:r>
              <a:r>
                <a:rPr sz="2700" b="1" baseline="1137" dirty="0" smtClean="0">
                  <a:latin typeface="Calibri"/>
                  <a:cs typeface="Calibri"/>
                </a:rPr>
                <a:t>is</a:t>
              </a:r>
              <a:r>
                <a:rPr lang="en-US" sz="2700" b="1" baseline="1137" dirty="0" smtClean="0">
                  <a:latin typeface="Calibri"/>
                  <a:cs typeface="Calibri"/>
                </a:rPr>
                <a:t> </a:t>
              </a:r>
              <a:r>
                <a:rPr sz="2700" b="1" baseline="1137" dirty="0" smtClean="0">
                  <a:latin typeface="Calibri"/>
                  <a:cs typeface="Calibri"/>
                </a:rPr>
                <a:t>app </a:t>
              </a:r>
              <a:r>
                <a:rPr sz="2700" b="1" spc="-22" baseline="1137" dirty="0">
                  <a:latin typeface="Calibri"/>
                  <a:cs typeface="Calibri"/>
                </a:rPr>
                <a:t>t</a:t>
              </a:r>
              <a:r>
                <a:rPr sz="2700" b="1" baseline="1137" dirty="0">
                  <a:latin typeface="Calibri"/>
                  <a:cs typeface="Calibri"/>
                </a:rPr>
                <a:t>o An</a:t>
              </a:r>
              <a:r>
                <a:rPr sz="2700" b="1" spc="-7" baseline="1137" dirty="0">
                  <a:latin typeface="Calibri"/>
                  <a:cs typeface="Calibri"/>
                </a:rPr>
                <a:t>d</a:t>
              </a:r>
              <a:r>
                <a:rPr sz="2700" b="1" spc="-19" baseline="1137" dirty="0">
                  <a:latin typeface="Calibri"/>
                  <a:cs typeface="Calibri"/>
                </a:rPr>
                <a:t>r</a:t>
              </a:r>
              <a:r>
                <a:rPr sz="2700" b="1" baseline="1137" dirty="0">
                  <a:latin typeface="Calibri"/>
                  <a:cs typeface="Calibri"/>
                </a:rPr>
                <a:t>oid</a:t>
              </a:r>
              <a:r>
                <a:rPr sz="2700" b="1" spc="-11" baseline="1137" dirty="0">
                  <a:latin typeface="Calibri"/>
                  <a:cs typeface="Calibri"/>
                </a:rPr>
                <a:t> </a:t>
              </a:r>
              <a:r>
                <a:rPr sz="2700" b="1" spc="-26" baseline="1137" dirty="0">
                  <a:latin typeface="Calibri"/>
                  <a:cs typeface="Calibri"/>
                </a:rPr>
                <a:t>s</a:t>
              </a:r>
              <a:r>
                <a:rPr sz="2700" b="1" spc="-7" baseline="1137" dirty="0">
                  <a:latin typeface="Calibri"/>
                  <a:cs typeface="Calibri"/>
                </a:rPr>
                <a:t>y</a:t>
              </a:r>
              <a:r>
                <a:rPr sz="2700" b="1" spc="-14" baseline="1137" dirty="0">
                  <a:latin typeface="Calibri"/>
                  <a:cs typeface="Calibri"/>
                </a:rPr>
                <a:t>s</a:t>
              </a:r>
              <a:r>
                <a:rPr sz="2700" b="1" spc="-22" baseline="1137" dirty="0">
                  <a:latin typeface="Calibri"/>
                  <a:cs typeface="Calibri"/>
                </a:rPr>
                <a:t>t</a:t>
              </a:r>
              <a:r>
                <a:rPr sz="2700" b="1" baseline="1137" dirty="0">
                  <a:latin typeface="Calibri"/>
                  <a:cs typeface="Calibri"/>
                </a:rPr>
                <a:t>em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20" name="object 3"/>
            <p:cNvSpPr txBox="1"/>
            <p:nvPr/>
          </p:nvSpPr>
          <p:spPr>
            <a:xfrm>
              <a:off x="7627793" y="4848739"/>
              <a:ext cx="152777" cy="13357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994"/>
                </a:lnSpc>
                <a:spcBef>
                  <a:spcPts val="50"/>
                </a:spcBef>
              </a:pPr>
              <a:r>
                <a:rPr sz="1350" baseline="2275" dirty="0">
                  <a:solidFill>
                    <a:srgbClr val="888888"/>
                  </a:solidFill>
                  <a:latin typeface="Calibri"/>
                  <a:cs typeface="Calibri"/>
                </a:rPr>
                <a:t>11</a:t>
              </a:r>
              <a:endParaRPr sz="900">
                <a:latin typeface="Calibri"/>
                <a:cs typeface="Calibri"/>
              </a:endParaRPr>
            </a:p>
          </p:txBody>
        </p:sp>
        <p:sp>
          <p:nvSpPr>
            <p:cNvPr id="21" name="object 2"/>
            <p:cNvSpPr txBox="1"/>
            <p:nvPr/>
          </p:nvSpPr>
          <p:spPr>
            <a:xfrm>
              <a:off x="6107984" y="800110"/>
              <a:ext cx="1885950" cy="19620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69533">
                <a:lnSpc>
                  <a:spcPct val="101725"/>
                </a:lnSpc>
                <a:spcBef>
                  <a:spcPts val="259"/>
                </a:spcBef>
              </a:pPr>
              <a:r>
                <a:rPr sz="825" b="1" spc="-3" dirty="0">
                  <a:solidFill>
                    <a:srgbClr val="FFFFFF"/>
                  </a:solidFill>
                  <a:latin typeface="Calibri"/>
                  <a:cs typeface="Calibri"/>
                </a:rPr>
                <a:t>M</a:t>
              </a:r>
              <a:r>
                <a:rPr sz="825" b="1" spc="3" dirty="0">
                  <a:solidFill>
                    <a:srgbClr val="FFFFFF"/>
                  </a:solidFill>
                  <a:latin typeface="Calibri"/>
                  <a:cs typeface="Calibri"/>
                </a:rPr>
                <a:t>y</a:t>
              </a:r>
              <a:r>
                <a:rPr sz="825" b="1" dirty="0">
                  <a:solidFill>
                    <a:srgbClr val="FFFFFF"/>
                  </a:solidFill>
                  <a:latin typeface="Calibri"/>
                  <a:cs typeface="Calibri"/>
                </a:rPr>
                <a:t>Fi</a:t>
              </a:r>
              <a:r>
                <a:rPr sz="825" b="1" spc="3" dirty="0">
                  <a:solidFill>
                    <a:srgbClr val="FFFFFF"/>
                  </a:solidFill>
                  <a:latin typeface="Calibri"/>
                  <a:cs typeface="Calibri"/>
                </a:rPr>
                <a:t>r</a:t>
              </a:r>
              <a:r>
                <a:rPr sz="825" b="1" dirty="0">
                  <a:solidFill>
                    <a:srgbClr val="FFFFFF"/>
                  </a:solidFill>
                  <a:latin typeface="Calibri"/>
                  <a:cs typeface="Calibri"/>
                </a:rPr>
                <a:t>st</a:t>
              </a:r>
              <a:r>
                <a:rPr sz="825" b="1" spc="3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r>
                <a:rPr sz="825" b="1" spc="-3" dirty="0">
                  <a:solidFill>
                    <a:srgbClr val="FFFFFF"/>
                  </a:solidFill>
                  <a:latin typeface="Calibri"/>
                  <a:cs typeface="Calibri"/>
                </a:rPr>
                <a:t>p</a:t>
              </a:r>
              <a:r>
                <a:rPr sz="825" b="1" dirty="0">
                  <a:solidFill>
                    <a:srgbClr val="FFFFFF"/>
                  </a:solidFill>
                  <a:latin typeface="Calibri"/>
                  <a:cs typeface="Calibri"/>
                </a:rPr>
                <a:t>p</a:t>
              </a:r>
              <a:endParaRPr sz="825">
                <a:latin typeface="Calibri"/>
                <a:cs typeface="Calibri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87729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Struktur</a:t>
            </a:r>
            <a:r>
              <a:rPr lang="en-US" dirty="0" smtClean="0"/>
              <a:t> Program</a:t>
            </a:r>
            <a:endParaRPr lang="id-ID" dirty="0"/>
          </a:p>
        </p:txBody>
      </p:sp>
      <p:grpSp>
        <p:nvGrpSpPr>
          <p:cNvPr id="4" name="Group 3"/>
          <p:cNvGrpSpPr/>
          <p:nvPr/>
        </p:nvGrpSpPr>
        <p:grpSpPr>
          <a:xfrm>
            <a:off x="1664416" y="1371599"/>
            <a:ext cx="6000750" cy="5271489"/>
            <a:chOff x="1828800" y="642175"/>
            <a:chExt cx="6000750" cy="4340142"/>
          </a:xfrm>
        </p:grpSpPr>
        <p:sp>
          <p:nvSpPr>
            <p:cNvPr id="5" name="object 4"/>
            <p:cNvSpPr/>
            <p:nvPr/>
          </p:nvSpPr>
          <p:spPr>
            <a:xfrm>
              <a:off x="1828800" y="642175"/>
              <a:ext cx="6000750" cy="4272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6" name="object 5"/>
            <p:cNvSpPr/>
            <p:nvPr/>
          </p:nvSpPr>
          <p:spPr>
            <a:xfrm>
              <a:off x="2057400" y="1493710"/>
              <a:ext cx="1028700" cy="392240"/>
            </a:xfrm>
            <a:custGeom>
              <a:avLst/>
              <a:gdLst/>
              <a:ahLst/>
              <a:cxnLst/>
              <a:rect l="l" t="t" r="r" b="b"/>
              <a:pathLst>
                <a:path w="1371600" h="522986">
                  <a:moveTo>
                    <a:pt x="0" y="87122"/>
                  </a:moveTo>
                  <a:lnTo>
                    <a:pt x="10309" y="45975"/>
                  </a:lnTo>
                  <a:lnTo>
                    <a:pt x="37695" y="15369"/>
                  </a:lnTo>
                  <a:lnTo>
                    <a:pt x="76842" y="600"/>
                  </a:lnTo>
                  <a:lnTo>
                    <a:pt x="87122" y="0"/>
                  </a:lnTo>
                  <a:lnTo>
                    <a:pt x="1284477" y="0"/>
                  </a:lnTo>
                  <a:lnTo>
                    <a:pt x="1325624" y="10302"/>
                  </a:lnTo>
                  <a:lnTo>
                    <a:pt x="1356230" y="37679"/>
                  </a:lnTo>
                  <a:lnTo>
                    <a:pt x="1370999" y="76835"/>
                  </a:lnTo>
                  <a:lnTo>
                    <a:pt x="1371600" y="87122"/>
                  </a:lnTo>
                  <a:lnTo>
                    <a:pt x="1371600" y="435863"/>
                  </a:lnTo>
                  <a:lnTo>
                    <a:pt x="1361297" y="477010"/>
                  </a:lnTo>
                  <a:lnTo>
                    <a:pt x="1333920" y="507616"/>
                  </a:lnTo>
                  <a:lnTo>
                    <a:pt x="1294764" y="522385"/>
                  </a:lnTo>
                  <a:lnTo>
                    <a:pt x="1284477" y="522986"/>
                  </a:lnTo>
                  <a:lnTo>
                    <a:pt x="87122" y="522986"/>
                  </a:lnTo>
                  <a:lnTo>
                    <a:pt x="45991" y="512683"/>
                  </a:lnTo>
                  <a:lnTo>
                    <a:pt x="15379" y="485306"/>
                  </a:lnTo>
                  <a:lnTo>
                    <a:pt x="600" y="446150"/>
                  </a:lnTo>
                  <a:lnTo>
                    <a:pt x="0" y="435863"/>
                  </a:lnTo>
                  <a:lnTo>
                    <a:pt x="0" y="8712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7" name="object 6"/>
            <p:cNvSpPr/>
            <p:nvPr/>
          </p:nvSpPr>
          <p:spPr>
            <a:xfrm>
              <a:off x="3139917" y="1657350"/>
              <a:ext cx="3432334" cy="628650"/>
            </a:xfrm>
            <a:custGeom>
              <a:avLst/>
              <a:gdLst/>
              <a:ahLst/>
              <a:cxnLst/>
              <a:rect l="l" t="t" r="r" b="b"/>
              <a:pathLst>
                <a:path w="4576445" h="838200">
                  <a:moveTo>
                    <a:pt x="1274445" y="0"/>
                  </a:moveTo>
                  <a:lnTo>
                    <a:pt x="614044" y="0"/>
                  </a:lnTo>
                  <a:lnTo>
                    <a:pt x="614044" y="139700"/>
                  </a:lnTo>
                  <a:lnTo>
                    <a:pt x="0" y="91059"/>
                  </a:lnTo>
                  <a:lnTo>
                    <a:pt x="614044" y="349250"/>
                  </a:lnTo>
                  <a:lnTo>
                    <a:pt x="614044" y="838200"/>
                  </a:lnTo>
                  <a:lnTo>
                    <a:pt x="4576445" y="838200"/>
                  </a:lnTo>
                  <a:lnTo>
                    <a:pt x="4576445" y="0"/>
                  </a:lnTo>
                  <a:lnTo>
                    <a:pt x="1274445" y="0"/>
                  </a:lnTo>
                  <a:close/>
                </a:path>
              </a:pathLst>
            </a:custGeom>
            <a:solidFill>
              <a:srgbClr val="FDD2ED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8" name="object 7"/>
            <p:cNvSpPr/>
            <p:nvPr/>
          </p:nvSpPr>
          <p:spPr>
            <a:xfrm>
              <a:off x="3139917" y="1657350"/>
              <a:ext cx="3432334" cy="628650"/>
            </a:xfrm>
            <a:custGeom>
              <a:avLst/>
              <a:gdLst/>
              <a:ahLst/>
              <a:cxnLst/>
              <a:rect l="l" t="t" r="r" b="b"/>
              <a:pathLst>
                <a:path w="4576445" h="838200">
                  <a:moveTo>
                    <a:pt x="614044" y="0"/>
                  </a:moveTo>
                  <a:lnTo>
                    <a:pt x="1274445" y="0"/>
                  </a:lnTo>
                  <a:lnTo>
                    <a:pt x="2265045" y="0"/>
                  </a:lnTo>
                  <a:lnTo>
                    <a:pt x="4576445" y="0"/>
                  </a:lnTo>
                  <a:lnTo>
                    <a:pt x="4576445" y="139700"/>
                  </a:lnTo>
                  <a:lnTo>
                    <a:pt x="4576445" y="349250"/>
                  </a:lnTo>
                  <a:lnTo>
                    <a:pt x="4576445" y="838200"/>
                  </a:lnTo>
                  <a:lnTo>
                    <a:pt x="2265045" y="838200"/>
                  </a:lnTo>
                  <a:lnTo>
                    <a:pt x="1274445" y="838200"/>
                  </a:lnTo>
                  <a:lnTo>
                    <a:pt x="614044" y="838200"/>
                  </a:lnTo>
                  <a:lnTo>
                    <a:pt x="614044" y="349250"/>
                  </a:lnTo>
                  <a:lnTo>
                    <a:pt x="0" y="91059"/>
                  </a:lnTo>
                  <a:lnTo>
                    <a:pt x="614044" y="139700"/>
                  </a:lnTo>
                  <a:lnTo>
                    <a:pt x="614044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9" name="object 3"/>
            <p:cNvSpPr txBox="1"/>
            <p:nvPr/>
          </p:nvSpPr>
          <p:spPr>
            <a:xfrm>
              <a:off x="3659982" y="1730597"/>
              <a:ext cx="2808374" cy="5219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latin typeface="Calibri"/>
                  <a:cs typeface="Calibri"/>
                </a:rPr>
                <a:t>s</a:t>
              </a:r>
              <a:r>
                <a:rPr sz="2700" b="1" spc="-26" baseline="3413" dirty="0">
                  <a:latin typeface="Calibri"/>
                  <a:cs typeface="Calibri"/>
                </a:rPr>
                <a:t>r</a:t>
              </a:r>
              <a:r>
                <a:rPr sz="2700" b="1" spc="3" baseline="3413" dirty="0">
                  <a:latin typeface="Calibri"/>
                  <a:cs typeface="Calibri"/>
                </a:rPr>
                <a:t>c</a:t>
              </a:r>
              <a:r>
                <a:rPr sz="2700" b="1" spc="-44" baseline="3413" dirty="0">
                  <a:latin typeface="Calibri"/>
                  <a:cs typeface="Calibri"/>
                </a:rPr>
                <a:t>/</a:t>
              </a:r>
              <a:r>
                <a:rPr sz="2700" b="1" spc="-7" baseline="3413" dirty="0">
                  <a:latin typeface="Calibri"/>
                  <a:cs typeface="Calibri"/>
                </a:rPr>
                <a:t>c</a:t>
              </a:r>
              <a:r>
                <a:rPr sz="2700" b="1" baseline="3413" dirty="0">
                  <a:latin typeface="Calibri"/>
                  <a:cs typeface="Calibri"/>
                </a:rPr>
                <a:t>o</a:t>
              </a:r>
              <a:r>
                <a:rPr sz="2700" b="1" spc="3" baseline="3413" dirty="0">
                  <a:latin typeface="Calibri"/>
                  <a:cs typeface="Calibri"/>
                </a:rPr>
                <a:t>m</a:t>
              </a:r>
              <a:r>
                <a:rPr sz="2700" b="1" baseline="3413" dirty="0">
                  <a:latin typeface="Calibri"/>
                  <a:cs typeface="Calibri"/>
                </a:rPr>
                <a:t>.</a:t>
              </a:r>
              <a:r>
                <a:rPr sz="2700" b="1" spc="-26" baseline="3413" dirty="0">
                  <a:latin typeface="Calibri"/>
                  <a:cs typeface="Calibri"/>
                </a:rPr>
                <a:t>ex</a:t>
              </a:r>
              <a:r>
                <a:rPr sz="2700" b="1" baseline="3413" dirty="0">
                  <a:latin typeface="Calibri"/>
                  <a:cs typeface="Calibri"/>
                </a:rPr>
                <a:t>ampe.</a:t>
              </a:r>
              <a:r>
                <a:rPr sz="2700" b="1" spc="-33" baseline="3413" dirty="0">
                  <a:latin typeface="Calibri"/>
                  <a:cs typeface="Calibri"/>
                </a:rPr>
                <a:t>m</a:t>
              </a:r>
              <a:r>
                <a:rPr sz="2700" b="1" spc="11" baseline="3413" dirty="0">
                  <a:latin typeface="Calibri"/>
                  <a:cs typeface="Calibri"/>
                </a:rPr>
                <a:t>y</a:t>
              </a:r>
              <a:r>
                <a:rPr sz="2700" b="1" baseline="3413" dirty="0">
                  <a:latin typeface="Calibri"/>
                  <a:cs typeface="Calibri"/>
                </a:rPr>
                <a:t>fi</a:t>
              </a:r>
              <a:r>
                <a:rPr sz="2700" b="1" spc="-22" baseline="3413" dirty="0">
                  <a:latin typeface="Calibri"/>
                  <a:cs typeface="Calibri"/>
                </a:rPr>
                <a:t>r</a:t>
              </a:r>
              <a:r>
                <a:rPr sz="2700" b="1" spc="-14" baseline="3413" dirty="0">
                  <a:latin typeface="Calibri"/>
                  <a:cs typeface="Calibri"/>
                </a:rPr>
                <a:t>s</a:t>
              </a:r>
              <a:r>
                <a:rPr sz="2700" b="1" spc="-22" baseline="3413" dirty="0">
                  <a:latin typeface="Calibri"/>
                  <a:cs typeface="Calibri"/>
                </a:rPr>
                <a:t>t</a:t>
              </a:r>
              <a:r>
                <a:rPr sz="2700" b="1" baseline="3413" dirty="0">
                  <a:latin typeface="Calibri"/>
                  <a:cs typeface="Calibri"/>
                </a:rPr>
                <a:t>ap</a:t>
              </a:r>
              <a:r>
                <a:rPr sz="2700" b="1" spc="3" baseline="3413" dirty="0">
                  <a:latin typeface="Calibri"/>
                  <a:cs typeface="Calibri"/>
                </a:rPr>
                <a:t>p</a:t>
              </a:r>
              <a:r>
                <a:rPr sz="2700" b="1" baseline="3413" dirty="0">
                  <a:latin typeface="Calibri"/>
                  <a:cs typeface="Calibri"/>
                </a:rPr>
                <a:t>/</a:t>
              </a:r>
              <a:endParaRPr sz="1800">
                <a:latin typeface="Calibri"/>
                <a:cs typeface="Calibri"/>
              </a:endParaRPr>
            </a:p>
            <a:p>
              <a:pPr marL="9525" marR="34290">
                <a:lnSpc>
                  <a:spcPts val="2160"/>
                </a:lnSpc>
                <a:spcBef>
                  <a:spcPts val="12"/>
                </a:spcBef>
              </a:pPr>
              <a:r>
                <a:rPr sz="2700" b="1" baseline="1137" dirty="0">
                  <a:latin typeface="Calibri"/>
                  <a:cs typeface="Calibri"/>
                </a:rPr>
                <a:t>MainActivi</a:t>
              </a:r>
              <a:r>
                <a:rPr sz="2700" b="1" spc="-3" baseline="1137" dirty="0">
                  <a:latin typeface="Calibri"/>
                  <a:cs typeface="Calibri"/>
                </a:rPr>
                <a:t>t</a:t>
              </a:r>
              <a:r>
                <a:rPr sz="2700" b="1" spc="-104" baseline="1137" dirty="0">
                  <a:latin typeface="Calibri"/>
                  <a:cs typeface="Calibri"/>
                </a:rPr>
                <a:t>y</a:t>
              </a:r>
              <a:r>
                <a:rPr sz="2700" b="1" baseline="1137" dirty="0">
                  <a:latin typeface="Calibri"/>
                  <a:cs typeface="Calibri"/>
                </a:rPr>
                <a:t>.j</a:t>
              </a:r>
              <a:r>
                <a:rPr sz="2700" b="1" spc="-29" baseline="1137" dirty="0">
                  <a:latin typeface="Calibri"/>
                  <a:cs typeface="Calibri"/>
                </a:rPr>
                <a:t>a</a:t>
              </a:r>
              <a:r>
                <a:rPr sz="2700" b="1" spc="-22" baseline="1137" dirty="0">
                  <a:latin typeface="Calibri"/>
                  <a:cs typeface="Calibri"/>
                </a:rPr>
                <a:t>v</a:t>
              </a:r>
              <a:r>
                <a:rPr sz="2700" b="1" baseline="1137" dirty="0">
                  <a:latin typeface="Calibri"/>
                  <a:cs typeface="Calibri"/>
                </a:rPr>
                <a:t>a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0" name="object 2"/>
            <p:cNvSpPr txBox="1"/>
            <p:nvPr/>
          </p:nvSpPr>
          <p:spPr>
            <a:xfrm>
              <a:off x="7463409" y="4848739"/>
              <a:ext cx="152777" cy="13357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994"/>
                </a:lnSpc>
                <a:spcBef>
                  <a:spcPts val="50"/>
                </a:spcBef>
              </a:pPr>
              <a:r>
                <a:rPr sz="1350" baseline="2275" dirty="0">
                  <a:solidFill>
                    <a:srgbClr val="888888"/>
                  </a:solidFill>
                  <a:latin typeface="Calibri"/>
                  <a:cs typeface="Calibri"/>
                </a:rPr>
                <a:t>17</a:t>
              </a:r>
              <a:endParaRPr sz="900">
                <a:latin typeface="Calibri"/>
                <a:cs typeface="Calibri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8682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Struktur</a:t>
            </a:r>
            <a:r>
              <a:rPr lang="en-US" dirty="0" smtClean="0"/>
              <a:t> Program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508" y="1371600"/>
            <a:ext cx="5998984" cy="5375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5931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Pemrograman</a:t>
            </a:r>
            <a:r>
              <a:rPr lang="en-US" dirty="0" smtClean="0"/>
              <a:t> Android Studio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88" y="1295400"/>
            <a:ext cx="6279424" cy="5402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1116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Pemrograman</a:t>
            </a:r>
            <a:r>
              <a:rPr lang="en-US" dirty="0" smtClean="0"/>
              <a:t> Android Studio</a:t>
            </a:r>
            <a:endParaRPr lang="id-ID" dirty="0"/>
          </a:p>
        </p:txBody>
      </p:sp>
      <p:sp>
        <p:nvSpPr>
          <p:cNvPr id="4" name="object 5"/>
          <p:cNvSpPr/>
          <p:nvPr/>
        </p:nvSpPr>
        <p:spPr>
          <a:xfrm>
            <a:off x="1715784" y="1371600"/>
            <a:ext cx="5474448" cy="5069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050"/>
          </a:p>
        </p:txBody>
      </p:sp>
      <p:sp>
        <p:nvSpPr>
          <p:cNvPr id="5" name="object 2"/>
          <p:cNvSpPr txBox="1"/>
          <p:nvPr/>
        </p:nvSpPr>
        <p:spPr>
          <a:xfrm>
            <a:off x="7455036" y="6449539"/>
            <a:ext cx="161151" cy="193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525">
              <a:lnSpc>
                <a:spcPts val="994"/>
              </a:lnSpc>
              <a:spcBef>
                <a:spcPts val="50"/>
              </a:spcBef>
            </a:pPr>
            <a:r>
              <a:rPr sz="1350" baseline="227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2414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Antarmuka</a:t>
            </a:r>
            <a:r>
              <a:rPr lang="en-US" dirty="0" smtClean="0"/>
              <a:t> </a:t>
            </a:r>
            <a:r>
              <a:rPr lang="en-US" dirty="0" err="1" smtClean="0"/>
              <a:t>Grafis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468" y="1371599"/>
            <a:ext cx="6383065" cy="5061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0173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View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3003"/>
          <a:stretch/>
        </p:blipFill>
        <p:spPr>
          <a:xfrm>
            <a:off x="1154896" y="1447800"/>
            <a:ext cx="6834208" cy="5041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1232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Gawai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9" t="16071" r="5180" b="15477"/>
          <a:stretch/>
        </p:blipFill>
        <p:spPr bwMode="auto">
          <a:xfrm>
            <a:off x="0" y="1588606"/>
            <a:ext cx="9144000" cy="465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7356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 View</a:t>
            </a:r>
            <a:endParaRPr lang="id-ID" dirty="0"/>
          </a:p>
        </p:txBody>
      </p:sp>
      <p:grpSp>
        <p:nvGrpSpPr>
          <p:cNvPr id="4" name="Group 3"/>
          <p:cNvGrpSpPr/>
          <p:nvPr/>
        </p:nvGrpSpPr>
        <p:grpSpPr>
          <a:xfrm>
            <a:off x="1544956" y="1447800"/>
            <a:ext cx="6071231" cy="4939836"/>
            <a:chOff x="1544955" y="451123"/>
            <a:chExt cx="6071231" cy="4730020"/>
          </a:xfrm>
        </p:grpSpPr>
        <p:sp>
          <p:nvSpPr>
            <p:cNvPr id="5" name="object 21"/>
            <p:cNvSpPr/>
            <p:nvPr/>
          </p:nvSpPr>
          <p:spPr>
            <a:xfrm>
              <a:off x="4784694" y="1085851"/>
              <a:ext cx="2628899" cy="14787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6" name="object 19"/>
            <p:cNvSpPr/>
            <p:nvPr/>
          </p:nvSpPr>
          <p:spPr>
            <a:xfrm>
              <a:off x="5029200" y="3077728"/>
              <a:ext cx="2216468" cy="18814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7" name="object 20"/>
            <p:cNvSpPr/>
            <p:nvPr/>
          </p:nvSpPr>
          <p:spPr>
            <a:xfrm>
              <a:off x="5025580" y="3074156"/>
              <a:ext cx="2223611" cy="1888617"/>
            </a:xfrm>
            <a:custGeom>
              <a:avLst/>
              <a:gdLst/>
              <a:ahLst/>
              <a:cxnLst/>
              <a:rect l="l" t="t" r="r" b="b"/>
              <a:pathLst>
                <a:path w="2964814" h="2518155">
                  <a:moveTo>
                    <a:pt x="0" y="2518156"/>
                  </a:moveTo>
                  <a:lnTo>
                    <a:pt x="2964814" y="2518156"/>
                  </a:lnTo>
                  <a:lnTo>
                    <a:pt x="2964814" y="0"/>
                  </a:lnTo>
                  <a:lnTo>
                    <a:pt x="0" y="0"/>
                  </a:lnTo>
                  <a:lnTo>
                    <a:pt x="0" y="25181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8" name="object 17"/>
            <p:cNvSpPr/>
            <p:nvPr/>
          </p:nvSpPr>
          <p:spPr>
            <a:xfrm>
              <a:off x="1657351" y="4187038"/>
              <a:ext cx="2801588" cy="670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9" name="object 18"/>
            <p:cNvSpPr/>
            <p:nvPr/>
          </p:nvSpPr>
          <p:spPr>
            <a:xfrm>
              <a:off x="1653778" y="4183466"/>
              <a:ext cx="2808732" cy="677208"/>
            </a:xfrm>
            <a:custGeom>
              <a:avLst/>
              <a:gdLst/>
              <a:ahLst/>
              <a:cxnLst/>
              <a:rect l="l" t="t" r="r" b="b"/>
              <a:pathLst>
                <a:path w="3744976" h="902944">
                  <a:moveTo>
                    <a:pt x="0" y="902944"/>
                  </a:moveTo>
                  <a:lnTo>
                    <a:pt x="3744976" y="902944"/>
                  </a:lnTo>
                  <a:lnTo>
                    <a:pt x="3744976" y="0"/>
                  </a:lnTo>
                  <a:lnTo>
                    <a:pt x="0" y="0"/>
                  </a:lnTo>
                  <a:lnTo>
                    <a:pt x="0" y="90294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0" name="object 15"/>
            <p:cNvSpPr/>
            <p:nvPr/>
          </p:nvSpPr>
          <p:spPr>
            <a:xfrm>
              <a:off x="3284220" y="1106386"/>
              <a:ext cx="1289495" cy="6473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1" name="object 16"/>
            <p:cNvSpPr/>
            <p:nvPr/>
          </p:nvSpPr>
          <p:spPr>
            <a:xfrm>
              <a:off x="3310795" y="1699356"/>
              <a:ext cx="1289495" cy="4929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2" name="object 14"/>
            <p:cNvSpPr txBox="1"/>
            <p:nvPr/>
          </p:nvSpPr>
          <p:spPr>
            <a:xfrm>
              <a:off x="1802130" y="451123"/>
              <a:ext cx="2200869" cy="180058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570261">
                <a:lnSpc>
                  <a:spcPts val="3439"/>
                </a:lnSpc>
                <a:spcBef>
                  <a:spcPts val="172"/>
                </a:spcBef>
              </a:pPr>
              <a:endParaRPr sz="3300" dirty="0">
                <a:latin typeface="Calibri"/>
                <a:cs typeface="Calibri"/>
              </a:endParaRPr>
            </a:p>
            <a:p>
              <a:pPr marL="9525" marR="62956">
                <a:lnSpc>
                  <a:spcPct val="101725"/>
                </a:lnSpc>
                <a:spcBef>
                  <a:spcPts val="2528"/>
                </a:spcBef>
              </a:pPr>
              <a:r>
                <a:rPr sz="1950" spc="-169" dirty="0">
                  <a:latin typeface="Calibri"/>
                  <a:cs typeface="Calibri"/>
                </a:rPr>
                <a:t>T</a:t>
              </a:r>
              <a:r>
                <a:rPr sz="1950" spc="-26" dirty="0">
                  <a:latin typeface="Calibri"/>
                  <a:cs typeface="Calibri"/>
                </a:rPr>
                <a:t>e</a:t>
              </a:r>
              <a:r>
                <a:rPr sz="1950" spc="7" dirty="0">
                  <a:latin typeface="Calibri"/>
                  <a:cs typeface="Calibri"/>
                </a:rPr>
                <a:t>x</a:t>
              </a:r>
              <a:r>
                <a:rPr sz="1950" dirty="0">
                  <a:latin typeface="Calibri"/>
                  <a:cs typeface="Calibri"/>
                </a:rPr>
                <a:t>tVi</a:t>
              </a:r>
              <a:r>
                <a:rPr sz="1950" spc="-14" dirty="0">
                  <a:latin typeface="Calibri"/>
                  <a:cs typeface="Calibri"/>
                </a:rPr>
                <a:t>e</a:t>
              </a:r>
              <a:r>
                <a:rPr sz="1950" dirty="0">
                  <a:latin typeface="Calibri"/>
                  <a:cs typeface="Calibri"/>
                </a:rPr>
                <a:t>w</a:t>
              </a:r>
            </a:p>
            <a:p>
              <a:pPr marL="9525" marR="62956">
                <a:lnSpc>
                  <a:spcPct val="101725"/>
                </a:lnSpc>
                <a:spcBef>
                  <a:spcPts val="430"/>
                </a:spcBef>
              </a:pPr>
              <a:r>
                <a:rPr sz="1950" dirty="0">
                  <a:latin typeface="Calibri"/>
                  <a:cs typeface="Calibri"/>
                </a:rPr>
                <a:t>Ima</a:t>
              </a:r>
              <a:r>
                <a:rPr sz="1950" spc="-22" dirty="0">
                  <a:latin typeface="Calibri"/>
                  <a:cs typeface="Calibri"/>
                </a:rPr>
                <a:t>g</a:t>
              </a:r>
              <a:r>
                <a:rPr sz="1950" dirty="0">
                  <a:latin typeface="Calibri"/>
                  <a:cs typeface="Calibri"/>
                </a:rPr>
                <a:t>eVi</a:t>
              </a:r>
              <a:r>
                <a:rPr sz="1950" spc="-11" dirty="0">
                  <a:latin typeface="Calibri"/>
                  <a:cs typeface="Calibri"/>
                </a:rPr>
                <a:t>e</a:t>
              </a:r>
              <a:r>
                <a:rPr sz="1950" dirty="0">
                  <a:latin typeface="Calibri"/>
                  <a:cs typeface="Calibri"/>
                </a:rPr>
                <a:t>w</a:t>
              </a:r>
            </a:p>
            <a:p>
              <a:pPr marL="9525" marR="62956">
                <a:lnSpc>
                  <a:spcPct val="101725"/>
                </a:lnSpc>
                <a:spcBef>
                  <a:spcPts val="428"/>
                </a:spcBef>
              </a:pPr>
              <a:r>
                <a:rPr sz="1950" dirty="0">
                  <a:latin typeface="Calibri"/>
                  <a:cs typeface="Calibri"/>
                </a:rPr>
                <a:t>Bu</a:t>
              </a:r>
              <a:r>
                <a:rPr sz="1950" spc="-22" dirty="0">
                  <a:latin typeface="Calibri"/>
                  <a:cs typeface="Calibri"/>
                </a:rPr>
                <a:t>t</a:t>
              </a:r>
              <a:r>
                <a:rPr sz="1950" spc="-14" dirty="0">
                  <a:latin typeface="Calibri"/>
                  <a:cs typeface="Calibri"/>
                </a:rPr>
                <a:t>t</a:t>
              </a:r>
              <a:r>
                <a:rPr sz="1950" dirty="0">
                  <a:latin typeface="Calibri"/>
                  <a:cs typeface="Calibri"/>
                </a:rPr>
                <a:t>on</a:t>
              </a:r>
            </a:p>
          </p:txBody>
        </p:sp>
        <p:sp>
          <p:nvSpPr>
            <p:cNvPr id="13" name="object 11"/>
            <p:cNvSpPr txBox="1"/>
            <p:nvPr/>
          </p:nvSpPr>
          <p:spPr>
            <a:xfrm>
              <a:off x="1544955" y="1256151"/>
              <a:ext cx="143180" cy="276419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 marR="114">
                <a:lnSpc>
                  <a:spcPts val="2070"/>
                </a:lnSpc>
                <a:spcBef>
                  <a:spcPts val="103"/>
                </a:spcBef>
              </a:pPr>
              <a:r>
                <a:rPr sz="1950" dirty="0">
                  <a:latin typeface="Arial"/>
                  <a:cs typeface="Arial"/>
                </a:rPr>
                <a:t>•</a:t>
              </a:r>
              <a:endParaRPr sz="1950">
                <a:latin typeface="Arial"/>
                <a:cs typeface="Arial"/>
              </a:endParaRPr>
            </a:p>
            <a:p>
              <a:pPr marL="9525">
                <a:lnSpc>
                  <a:spcPct val="95825"/>
                </a:lnSpc>
                <a:spcBef>
                  <a:spcPts val="464"/>
                </a:spcBef>
              </a:pPr>
              <a:r>
                <a:rPr sz="1950" dirty="0">
                  <a:latin typeface="Arial"/>
                  <a:cs typeface="Arial"/>
                </a:rPr>
                <a:t>•</a:t>
              </a:r>
              <a:endParaRPr sz="1950">
                <a:latin typeface="Arial"/>
                <a:cs typeface="Arial"/>
              </a:endParaRPr>
            </a:p>
            <a:p>
              <a:pPr marL="9525" marR="114">
                <a:lnSpc>
                  <a:spcPct val="95825"/>
                </a:lnSpc>
                <a:spcBef>
                  <a:spcPts val="566"/>
                </a:spcBef>
              </a:pPr>
              <a:r>
                <a:rPr sz="1950" dirty="0">
                  <a:latin typeface="Arial"/>
                  <a:cs typeface="Arial"/>
                </a:rPr>
                <a:t>•</a:t>
              </a:r>
              <a:endParaRPr sz="1950">
                <a:latin typeface="Arial"/>
                <a:cs typeface="Arial"/>
              </a:endParaRPr>
            </a:p>
            <a:p>
              <a:pPr marL="9525" marR="114">
                <a:lnSpc>
                  <a:spcPct val="95825"/>
                </a:lnSpc>
                <a:spcBef>
                  <a:spcPts val="566"/>
                </a:spcBef>
              </a:pPr>
              <a:r>
                <a:rPr sz="1950" dirty="0">
                  <a:latin typeface="Arial"/>
                  <a:cs typeface="Arial"/>
                </a:rPr>
                <a:t>•</a:t>
              </a:r>
              <a:endParaRPr sz="1950">
                <a:latin typeface="Arial"/>
                <a:cs typeface="Arial"/>
              </a:endParaRPr>
            </a:p>
            <a:p>
              <a:pPr marL="9525">
                <a:lnSpc>
                  <a:spcPct val="95825"/>
                </a:lnSpc>
                <a:spcBef>
                  <a:spcPts val="567"/>
                </a:spcBef>
              </a:pPr>
              <a:r>
                <a:rPr sz="1950" dirty="0">
                  <a:latin typeface="Arial"/>
                  <a:cs typeface="Arial"/>
                </a:rPr>
                <a:t>•</a:t>
              </a:r>
              <a:endParaRPr sz="1950">
                <a:latin typeface="Arial"/>
                <a:cs typeface="Arial"/>
              </a:endParaRPr>
            </a:p>
            <a:p>
              <a:pPr marL="9525" marR="114">
                <a:lnSpc>
                  <a:spcPct val="95825"/>
                </a:lnSpc>
                <a:spcBef>
                  <a:spcPts val="566"/>
                </a:spcBef>
              </a:pPr>
              <a:r>
                <a:rPr sz="1950" dirty="0">
                  <a:latin typeface="Arial"/>
                  <a:cs typeface="Arial"/>
                </a:rPr>
                <a:t>•</a:t>
              </a:r>
              <a:endParaRPr sz="1950">
                <a:latin typeface="Arial"/>
                <a:cs typeface="Arial"/>
              </a:endParaRPr>
            </a:p>
            <a:p>
              <a:pPr marL="9525" marR="114">
                <a:lnSpc>
                  <a:spcPct val="95825"/>
                </a:lnSpc>
                <a:spcBef>
                  <a:spcPts val="566"/>
                </a:spcBef>
              </a:pPr>
              <a:r>
                <a:rPr sz="1950" dirty="0">
                  <a:latin typeface="Arial"/>
                  <a:cs typeface="Arial"/>
                </a:rPr>
                <a:t>•</a:t>
              </a:r>
              <a:endParaRPr sz="1950">
                <a:latin typeface="Arial"/>
                <a:cs typeface="Arial"/>
              </a:endParaRPr>
            </a:p>
            <a:p>
              <a:pPr marL="9525">
                <a:lnSpc>
                  <a:spcPct val="95825"/>
                </a:lnSpc>
                <a:spcBef>
                  <a:spcPts val="568"/>
                </a:spcBef>
              </a:pPr>
              <a:r>
                <a:rPr sz="1950" dirty="0">
                  <a:latin typeface="Arial"/>
                  <a:cs typeface="Arial"/>
                </a:rPr>
                <a:t>•</a:t>
              </a:r>
              <a:endParaRPr sz="1950">
                <a:latin typeface="Arial"/>
                <a:cs typeface="Arial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3374232" y="2239232"/>
              <a:ext cx="1310233" cy="24765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spc="-153" baseline="3413" dirty="0">
                  <a:latin typeface="Calibri"/>
                  <a:cs typeface="Calibri"/>
                </a:rPr>
                <a:t>T</a:t>
              </a:r>
              <a:r>
                <a:rPr sz="2700" b="1" baseline="3413" dirty="0">
                  <a:latin typeface="Calibri"/>
                  <a:cs typeface="Calibri"/>
                </a:rPr>
                <a:t>o</a:t>
              </a:r>
              <a:r>
                <a:rPr sz="2700" b="1" spc="22" baseline="3413" dirty="0">
                  <a:latin typeface="Calibri"/>
                  <a:cs typeface="Calibri"/>
                </a:rPr>
                <a:t>g</a:t>
              </a:r>
              <a:r>
                <a:rPr sz="2700" b="1" baseline="3413" dirty="0">
                  <a:latin typeface="Calibri"/>
                  <a:cs typeface="Calibri"/>
                </a:rPr>
                <a:t>gleBu</a:t>
              </a:r>
              <a:r>
                <a:rPr sz="2700" b="1" spc="-22" baseline="3413" dirty="0">
                  <a:latin typeface="Calibri"/>
                  <a:cs typeface="Calibri"/>
                </a:rPr>
                <a:t>tt</a:t>
              </a:r>
              <a:r>
                <a:rPr sz="2700" b="1" baseline="3413" dirty="0">
                  <a:latin typeface="Calibri"/>
                  <a:cs typeface="Calibri"/>
                </a:rPr>
                <a:t>on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1802130" y="2341244"/>
              <a:ext cx="1024527" cy="62394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 marR="37238">
                <a:lnSpc>
                  <a:spcPts val="2063"/>
                </a:lnSpc>
                <a:spcBef>
                  <a:spcPts val="103"/>
                </a:spcBef>
              </a:pPr>
              <a:r>
                <a:rPr sz="2925" spc="-26" baseline="3150" dirty="0">
                  <a:latin typeface="Calibri"/>
                  <a:cs typeface="Calibri"/>
                </a:rPr>
                <a:t>E</a:t>
              </a:r>
              <a:r>
                <a:rPr sz="2925" baseline="3150" dirty="0">
                  <a:latin typeface="Calibri"/>
                  <a:cs typeface="Calibri"/>
                </a:rPr>
                <a:t>dit</a:t>
              </a:r>
              <a:r>
                <a:rPr sz="2925" spc="-164" baseline="3150" dirty="0">
                  <a:latin typeface="Calibri"/>
                  <a:cs typeface="Calibri"/>
                </a:rPr>
                <a:t>T</a:t>
              </a:r>
              <a:r>
                <a:rPr sz="2925" spc="-26" baseline="3150" dirty="0">
                  <a:latin typeface="Calibri"/>
                  <a:cs typeface="Calibri"/>
                </a:rPr>
                <a:t>e</a:t>
              </a:r>
              <a:r>
                <a:rPr sz="2925" spc="7" baseline="3150" dirty="0">
                  <a:latin typeface="Calibri"/>
                  <a:cs typeface="Calibri"/>
                </a:rPr>
                <a:t>x</a:t>
              </a:r>
              <a:r>
                <a:rPr sz="2925" baseline="3150" dirty="0">
                  <a:latin typeface="Calibri"/>
                  <a:cs typeface="Calibri"/>
                </a:rPr>
                <a:t>t</a:t>
              </a:r>
              <a:endParaRPr sz="1950">
                <a:latin typeface="Calibri"/>
                <a:cs typeface="Calibri"/>
              </a:endParaRPr>
            </a:p>
            <a:p>
              <a:pPr marL="9525">
                <a:lnSpc>
                  <a:spcPct val="101725"/>
                </a:lnSpc>
                <a:spcBef>
                  <a:spcPts val="326"/>
                </a:spcBef>
              </a:pPr>
              <a:r>
                <a:rPr sz="1950" dirty="0">
                  <a:latin typeface="Calibri"/>
                  <a:cs typeface="Calibri"/>
                </a:rPr>
                <a:t>Checkb</a:t>
              </a:r>
              <a:r>
                <a:rPr sz="1950" spc="-38" dirty="0">
                  <a:latin typeface="Calibri"/>
                  <a:cs typeface="Calibri"/>
                </a:rPr>
                <a:t>o</a:t>
              </a:r>
              <a:r>
                <a:rPr sz="1950" dirty="0">
                  <a:latin typeface="Calibri"/>
                  <a:cs typeface="Calibri"/>
                </a:rPr>
                <a:t>x</a:t>
              </a:r>
              <a:endParaRPr sz="1950">
                <a:latin typeface="Calibri"/>
                <a:cs typeface="Calibri"/>
              </a:endParaRPr>
            </a:p>
          </p:txBody>
        </p:sp>
        <p:sp>
          <p:nvSpPr>
            <p:cNvPr id="16" name="object 8"/>
            <p:cNvSpPr txBox="1"/>
            <p:nvPr/>
          </p:nvSpPr>
          <p:spPr>
            <a:xfrm>
              <a:off x="5602795" y="2582151"/>
              <a:ext cx="809459" cy="24787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spc="-22" baseline="3413" dirty="0">
                  <a:latin typeface="Calibri"/>
                  <a:cs typeface="Calibri"/>
                </a:rPr>
                <a:t>E</a:t>
              </a:r>
              <a:r>
                <a:rPr sz="2700" b="1" baseline="3413" dirty="0">
                  <a:latin typeface="Calibri"/>
                  <a:cs typeface="Calibri"/>
                </a:rPr>
                <a:t>d</a:t>
              </a:r>
              <a:r>
                <a:rPr sz="2700" b="1" spc="-7" baseline="3413" dirty="0">
                  <a:latin typeface="Calibri"/>
                  <a:cs typeface="Calibri"/>
                </a:rPr>
                <a:t>i</a:t>
              </a:r>
              <a:r>
                <a:rPr sz="2700" b="1" baseline="3413" dirty="0">
                  <a:latin typeface="Calibri"/>
                  <a:cs typeface="Calibri"/>
                </a:rPr>
                <a:t>t</a:t>
              </a:r>
              <a:r>
                <a:rPr sz="2700" b="1" spc="-157" baseline="3413" dirty="0">
                  <a:latin typeface="Calibri"/>
                  <a:cs typeface="Calibri"/>
                </a:rPr>
                <a:t>T</a:t>
              </a:r>
              <a:r>
                <a:rPr sz="2700" b="1" spc="-22" baseline="3413" dirty="0">
                  <a:latin typeface="Calibri"/>
                  <a:cs typeface="Calibri"/>
                </a:rPr>
                <a:t>e</a:t>
              </a:r>
              <a:r>
                <a:rPr sz="2700" b="1" baseline="3413" dirty="0">
                  <a:latin typeface="Calibri"/>
                  <a:cs typeface="Calibri"/>
                </a:rPr>
                <a:t>xt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7" name="object 7"/>
            <p:cNvSpPr txBox="1"/>
            <p:nvPr/>
          </p:nvSpPr>
          <p:spPr>
            <a:xfrm>
              <a:off x="1802130" y="3054668"/>
              <a:ext cx="2613833" cy="9806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2063"/>
                </a:lnSpc>
                <a:spcBef>
                  <a:spcPts val="103"/>
                </a:spcBef>
              </a:pPr>
              <a:r>
                <a:rPr sz="2925" baseline="3150" dirty="0">
                  <a:latin typeface="Calibri"/>
                  <a:cs typeface="Calibri"/>
                </a:rPr>
                <a:t>RadioG</a:t>
              </a:r>
              <a:r>
                <a:rPr sz="2925" spc="-22" baseline="3150" dirty="0">
                  <a:latin typeface="Calibri"/>
                  <a:cs typeface="Calibri"/>
                </a:rPr>
                <a:t>r</a:t>
              </a:r>
              <a:r>
                <a:rPr sz="2925" baseline="3150" dirty="0">
                  <a:latin typeface="Calibri"/>
                  <a:cs typeface="Calibri"/>
                </a:rPr>
                <a:t>ou</a:t>
              </a:r>
              <a:r>
                <a:rPr sz="2925" spc="-3" baseline="3150" dirty="0">
                  <a:latin typeface="Calibri"/>
                  <a:cs typeface="Calibri"/>
                </a:rPr>
                <a:t>p</a:t>
              </a:r>
              <a:r>
                <a:rPr sz="2925" baseline="3150" dirty="0">
                  <a:latin typeface="Calibri"/>
                  <a:cs typeface="Calibri"/>
                </a:rPr>
                <a:t>/RadioBu</a:t>
              </a:r>
              <a:r>
                <a:rPr sz="2925" spc="-26" baseline="3150" dirty="0">
                  <a:latin typeface="Calibri"/>
                  <a:cs typeface="Calibri"/>
                </a:rPr>
                <a:t>t</a:t>
              </a:r>
              <a:r>
                <a:rPr sz="2925" spc="-14" baseline="3150" dirty="0">
                  <a:latin typeface="Calibri"/>
                  <a:cs typeface="Calibri"/>
                </a:rPr>
                <a:t>t</a:t>
              </a:r>
              <a:r>
                <a:rPr sz="2925" baseline="3150" dirty="0">
                  <a:latin typeface="Calibri"/>
                  <a:cs typeface="Calibri"/>
                </a:rPr>
                <a:t>on</a:t>
              </a:r>
              <a:endParaRPr sz="1950">
                <a:latin typeface="Calibri"/>
                <a:cs typeface="Calibri"/>
              </a:endParaRPr>
            </a:p>
            <a:p>
              <a:pPr marL="9525" marR="37205">
                <a:lnSpc>
                  <a:spcPct val="101725"/>
                </a:lnSpc>
                <a:spcBef>
                  <a:spcPts val="324"/>
                </a:spcBef>
              </a:pPr>
              <a:r>
                <a:rPr sz="1950" spc="-169" dirty="0">
                  <a:latin typeface="Calibri"/>
                  <a:cs typeface="Calibri"/>
                </a:rPr>
                <a:t>T</a:t>
              </a:r>
              <a:r>
                <a:rPr sz="1950" dirty="0">
                  <a:latin typeface="Calibri"/>
                  <a:cs typeface="Calibri"/>
                </a:rPr>
                <a:t>o</a:t>
              </a:r>
              <a:r>
                <a:rPr sz="1950" spc="11" dirty="0">
                  <a:latin typeface="Calibri"/>
                  <a:cs typeface="Calibri"/>
                </a:rPr>
                <a:t>g</a:t>
              </a:r>
              <a:r>
                <a:rPr sz="1950" dirty="0">
                  <a:latin typeface="Calibri"/>
                  <a:cs typeface="Calibri"/>
                </a:rPr>
                <a:t>gleBu</a:t>
              </a:r>
              <a:r>
                <a:rPr sz="1950" spc="-22" dirty="0">
                  <a:latin typeface="Calibri"/>
                  <a:cs typeface="Calibri"/>
                </a:rPr>
                <a:t>t</a:t>
              </a:r>
              <a:r>
                <a:rPr sz="1950" spc="-14" dirty="0">
                  <a:latin typeface="Calibri"/>
                  <a:cs typeface="Calibri"/>
                </a:rPr>
                <a:t>t</a:t>
              </a:r>
              <a:r>
                <a:rPr sz="1950" dirty="0">
                  <a:latin typeface="Calibri"/>
                  <a:cs typeface="Calibri"/>
                </a:rPr>
                <a:t>on</a:t>
              </a:r>
              <a:endParaRPr sz="1950">
                <a:latin typeface="Calibri"/>
                <a:cs typeface="Calibri"/>
              </a:endParaRPr>
            </a:p>
            <a:p>
              <a:pPr marL="9525" marR="37205">
                <a:lnSpc>
                  <a:spcPct val="101725"/>
                </a:lnSpc>
                <a:spcBef>
                  <a:spcPts val="430"/>
                </a:spcBef>
              </a:pPr>
              <a:r>
                <a:rPr sz="1950" dirty="0">
                  <a:latin typeface="Calibri"/>
                  <a:cs typeface="Calibri"/>
                </a:rPr>
                <a:t>Spinner</a:t>
              </a:r>
              <a:endParaRPr sz="1950">
                <a:latin typeface="Calibri"/>
                <a:cs typeface="Calibri"/>
              </a:endParaRPr>
            </a:p>
          </p:txBody>
        </p:sp>
        <p:sp>
          <p:nvSpPr>
            <p:cNvPr id="18" name="object 6"/>
            <p:cNvSpPr txBox="1"/>
            <p:nvPr/>
          </p:nvSpPr>
          <p:spPr>
            <a:xfrm>
              <a:off x="2288096" y="4831081"/>
              <a:ext cx="1246453" cy="24764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latin typeface="Calibri"/>
                  <a:cs typeface="Calibri"/>
                </a:rPr>
                <a:t>RadioBu</a:t>
              </a:r>
              <a:r>
                <a:rPr sz="2700" b="1" spc="-19" baseline="3413" dirty="0">
                  <a:latin typeface="Calibri"/>
                  <a:cs typeface="Calibri"/>
                </a:rPr>
                <a:t>t</a:t>
              </a:r>
              <a:r>
                <a:rPr sz="2700" b="1" spc="-22" baseline="3413" dirty="0">
                  <a:latin typeface="Calibri"/>
                  <a:cs typeface="Calibri"/>
                </a:rPr>
                <a:t>t</a:t>
              </a:r>
              <a:r>
                <a:rPr sz="2700" b="1" baseline="3413" dirty="0">
                  <a:latin typeface="Calibri"/>
                  <a:cs typeface="Calibri"/>
                </a:rPr>
                <a:t>on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9" name="object 5"/>
            <p:cNvSpPr txBox="1"/>
            <p:nvPr/>
          </p:nvSpPr>
          <p:spPr>
            <a:xfrm>
              <a:off x="7463409" y="4848739"/>
              <a:ext cx="152777" cy="13357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994"/>
                </a:lnSpc>
                <a:spcBef>
                  <a:spcPts val="50"/>
                </a:spcBef>
              </a:pPr>
              <a:r>
                <a:rPr sz="1350" baseline="2275" dirty="0">
                  <a:solidFill>
                    <a:srgbClr val="888888"/>
                  </a:solidFill>
                  <a:latin typeface="Calibri"/>
                  <a:cs typeface="Calibri"/>
                </a:rPr>
                <a:t>16</a:t>
              </a:r>
              <a:endParaRPr sz="900">
                <a:latin typeface="Calibri"/>
                <a:cs typeface="Calibri"/>
              </a:endParaRPr>
            </a:p>
          </p:txBody>
        </p:sp>
        <p:sp>
          <p:nvSpPr>
            <p:cNvPr id="20" name="object 4"/>
            <p:cNvSpPr txBox="1"/>
            <p:nvPr/>
          </p:nvSpPr>
          <p:spPr>
            <a:xfrm>
              <a:off x="5660422" y="4933493"/>
              <a:ext cx="781547" cy="24765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latin typeface="Calibri"/>
                  <a:cs typeface="Calibri"/>
                </a:rPr>
                <a:t>Spi</a:t>
              </a:r>
              <a:r>
                <a:rPr sz="2700" b="1" spc="-3" baseline="3413" dirty="0">
                  <a:latin typeface="Calibri"/>
                  <a:cs typeface="Calibri"/>
                </a:rPr>
                <a:t>n</a:t>
              </a:r>
              <a:r>
                <a:rPr sz="2700" b="1" baseline="3413" dirty="0">
                  <a:latin typeface="Calibri"/>
                  <a:cs typeface="Calibri"/>
                </a:rPr>
                <a:t>ner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1" name="object 3"/>
            <p:cNvSpPr txBox="1"/>
            <p:nvPr/>
          </p:nvSpPr>
          <p:spPr>
            <a:xfrm>
              <a:off x="1653778" y="4183466"/>
              <a:ext cx="2808732" cy="67720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9050">
                <a:lnSpc>
                  <a:spcPts val="750"/>
                </a:lnSpc>
              </a:pPr>
              <a:endParaRPr sz="750"/>
            </a:p>
          </p:txBody>
        </p:sp>
        <p:sp>
          <p:nvSpPr>
            <p:cNvPr id="22" name="object 2"/>
            <p:cNvSpPr txBox="1"/>
            <p:nvPr/>
          </p:nvSpPr>
          <p:spPr>
            <a:xfrm>
              <a:off x="5025580" y="3074156"/>
              <a:ext cx="2223611" cy="188861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9050">
                <a:lnSpc>
                  <a:spcPts val="750"/>
                </a:lnSpc>
              </a:pPr>
              <a:endParaRPr sz="75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0880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Pemrograman</a:t>
            </a:r>
            <a:r>
              <a:rPr lang="en-US" dirty="0" smtClean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178" y="1295400"/>
            <a:ext cx="6292088" cy="54307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8182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Pemrograman</a:t>
            </a:r>
            <a:r>
              <a:rPr lang="en-US" dirty="0" smtClean="0"/>
              <a:t> Android Studio</a:t>
            </a:r>
            <a:endParaRPr lang="id-ID" dirty="0"/>
          </a:p>
        </p:txBody>
      </p:sp>
      <p:grpSp>
        <p:nvGrpSpPr>
          <p:cNvPr id="4" name="Group 3"/>
          <p:cNvGrpSpPr/>
          <p:nvPr/>
        </p:nvGrpSpPr>
        <p:grpSpPr>
          <a:xfrm>
            <a:off x="1371600" y="1406181"/>
            <a:ext cx="6400800" cy="5004027"/>
            <a:chOff x="1371600" y="981647"/>
            <a:chExt cx="6400800" cy="4000670"/>
          </a:xfrm>
        </p:grpSpPr>
        <p:sp>
          <p:nvSpPr>
            <p:cNvPr id="5" name="object 13"/>
            <p:cNvSpPr/>
            <p:nvPr/>
          </p:nvSpPr>
          <p:spPr>
            <a:xfrm>
              <a:off x="1371600" y="1200150"/>
              <a:ext cx="6400800" cy="3600450"/>
            </a:xfrm>
            <a:custGeom>
              <a:avLst/>
              <a:gdLst/>
              <a:ahLst/>
              <a:cxnLst/>
              <a:rect l="l" t="t" r="r" b="b"/>
              <a:pathLst>
                <a:path w="8534400" h="4800600">
                  <a:moveTo>
                    <a:pt x="0" y="4800600"/>
                  </a:moveTo>
                  <a:lnTo>
                    <a:pt x="8534400" y="4800600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4800600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6" name="object 14"/>
            <p:cNvSpPr/>
            <p:nvPr/>
          </p:nvSpPr>
          <p:spPr>
            <a:xfrm>
              <a:off x="2057400" y="1371600"/>
              <a:ext cx="2000250" cy="342900"/>
            </a:xfrm>
            <a:custGeom>
              <a:avLst/>
              <a:gdLst/>
              <a:ahLst/>
              <a:cxnLst/>
              <a:rect l="l" t="t" r="r" b="b"/>
              <a:pathLst>
                <a:path w="2667000" h="457200">
                  <a:moveTo>
                    <a:pt x="0" y="457200"/>
                  </a:moveTo>
                  <a:lnTo>
                    <a:pt x="2667000" y="457200"/>
                  </a:lnTo>
                  <a:lnTo>
                    <a:pt x="26670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7" name="object 15"/>
            <p:cNvSpPr/>
            <p:nvPr/>
          </p:nvSpPr>
          <p:spPr>
            <a:xfrm>
              <a:off x="4114800" y="1432681"/>
              <a:ext cx="685895" cy="106318"/>
            </a:xfrm>
            <a:custGeom>
              <a:avLst/>
              <a:gdLst/>
              <a:ahLst/>
              <a:cxnLst/>
              <a:rect l="l" t="t" r="r" b="b"/>
              <a:pathLst>
                <a:path w="914526" h="141757">
                  <a:moveTo>
                    <a:pt x="783369" y="141757"/>
                  </a:moveTo>
                  <a:lnTo>
                    <a:pt x="795076" y="140500"/>
                  </a:lnTo>
                  <a:lnTo>
                    <a:pt x="795654" y="140173"/>
                  </a:lnTo>
                  <a:lnTo>
                    <a:pt x="914526" y="70958"/>
                  </a:lnTo>
                  <a:lnTo>
                    <a:pt x="795654" y="1743"/>
                  </a:lnTo>
                  <a:lnTo>
                    <a:pt x="783970" y="0"/>
                  </a:lnTo>
                  <a:lnTo>
                    <a:pt x="774406" y="6883"/>
                  </a:lnTo>
                  <a:lnTo>
                    <a:pt x="774064" y="7458"/>
                  </a:lnTo>
                  <a:lnTo>
                    <a:pt x="772321" y="19142"/>
                  </a:lnTo>
                  <a:lnTo>
                    <a:pt x="779205" y="28706"/>
                  </a:lnTo>
                  <a:lnTo>
                    <a:pt x="779779" y="29048"/>
                  </a:lnTo>
                  <a:lnTo>
                    <a:pt x="824360" y="55082"/>
                  </a:lnTo>
                  <a:lnTo>
                    <a:pt x="883030" y="55083"/>
                  </a:lnTo>
                  <a:lnTo>
                    <a:pt x="883030" y="86833"/>
                  </a:lnTo>
                  <a:lnTo>
                    <a:pt x="824360" y="86832"/>
                  </a:lnTo>
                  <a:lnTo>
                    <a:pt x="779779" y="112868"/>
                  </a:lnTo>
                  <a:lnTo>
                    <a:pt x="772480" y="122172"/>
                  </a:lnTo>
                  <a:lnTo>
                    <a:pt x="773737" y="133879"/>
                  </a:lnTo>
                  <a:lnTo>
                    <a:pt x="774064" y="134458"/>
                  </a:lnTo>
                  <a:lnTo>
                    <a:pt x="783369" y="141757"/>
                  </a:lnTo>
                  <a:close/>
                </a:path>
                <a:path w="914526" h="141757">
                  <a:moveTo>
                    <a:pt x="883030" y="55083"/>
                  </a:moveTo>
                  <a:lnTo>
                    <a:pt x="875029" y="57242"/>
                  </a:lnTo>
                  <a:lnTo>
                    <a:pt x="875029" y="84674"/>
                  </a:lnTo>
                  <a:lnTo>
                    <a:pt x="851543" y="70958"/>
                  </a:lnTo>
                  <a:lnTo>
                    <a:pt x="875029" y="57242"/>
                  </a:lnTo>
                  <a:lnTo>
                    <a:pt x="883030" y="55083"/>
                  </a:lnTo>
                  <a:lnTo>
                    <a:pt x="0" y="55083"/>
                  </a:lnTo>
                  <a:lnTo>
                    <a:pt x="0" y="86833"/>
                  </a:lnTo>
                  <a:lnTo>
                    <a:pt x="883030" y="86833"/>
                  </a:lnTo>
                  <a:lnTo>
                    <a:pt x="883030" y="55083"/>
                  </a:lnTo>
                  <a:close/>
                </a:path>
                <a:path w="914526" h="141757">
                  <a:moveTo>
                    <a:pt x="875029" y="57242"/>
                  </a:moveTo>
                  <a:lnTo>
                    <a:pt x="851543" y="70958"/>
                  </a:lnTo>
                  <a:lnTo>
                    <a:pt x="875029" y="84674"/>
                  </a:lnTo>
                  <a:lnTo>
                    <a:pt x="875029" y="5724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8" name="object 16"/>
            <p:cNvSpPr/>
            <p:nvPr/>
          </p:nvSpPr>
          <p:spPr>
            <a:xfrm>
              <a:off x="6192679" y="4189236"/>
              <a:ext cx="472535" cy="306181"/>
            </a:xfrm>
            <a:custGeom>
              <a:avLst/>
              <a:gdLst/>
              <a:ahLst/>
              <a:cxnLst/>
              <a:rect l="l" t="t" r="r" b="b"/>
              <a:pathLst>
                <a:path w="630047" h="408241">
                  <a:moveTo>
                    <a:pt x="607695" y="120182"/>
                  </a:moveTo>
                  <a:lnTo>
                    <a:pt x="563422" y="95239"/>
                  </a:lnTo>
                  <a:lnTo>
                    <a:pt x="511937" y="93792"/>
                  </a:lnTo>
                  <a:lnTo>
                    <a:pt x="503174" y="93538"/>
                  </a:lnTo>
                  <a:lnTo>
                    <a:pt x="495808" y="100446"/>
                  </a:lnTo>
                  <a:lnTo>
                    <a:pt x="495680" y="109209"/>
                  </a:lnTo>
                  <a:lnTo>
                    <a:pt x="495426" y="117972"/>
                  </a:lnTo>
                  <a:lnTo>
                    <a:pt x="502285" y="125275"/>
                  </a:lnTo>
                  <a:lnTo>
                    <a:pt x="511048" y="125529"/>
                  </a:lnTo>
                  <a:lnTo>
                    <a:pt x="613283" y="126240"/>
                  </a:lnTo>
                  <a:lnTo>
                    <a:pt x="607695" y="120182"/>
                  </a:lnTo>
                  <a:close/>
                </a:path>
                <a:path w="630047" h="408241">
                  <a:moveTo>
                    <a:pt x="556133" y="22697"/>
                  </a:moveTo>
                  <a:lnTo>
                    <a:pt x="580270" y="68332"/>
                  </a:lnTo>
                  <a:lnTo>
                    <a:pt x="594971" y="96126"/>
                  </a:lnTo>
                  <a:lnTo>
                    <a:pt x="622173" y="96890"/>
                  </a:lnTo>
                  <a:lnTo>
                    <a:pt x="630047" y="99278"/>
                  </a:lnTo>
                  <a:lnTo>
                    <a:pt x="584200" y="7863"/>
                  </a:lnTo>
                  <a:lnTo>
                    <a:pt x="583879" y="7279"/>
                  </a:lnTo>
                  <a:lnTo>
                    <a:pt x="574552" y="0"/>
                  </a:lnTo>
                  <a:lnTo>
                    <a:pt x="562737" y="1209"/>
                  </a:lnTo>
                  <a:lnTo>
                    <a:pt x="562163" y="1530"/>
                  </a:lnTo>
                  <a:lnTo>
                    <a:pt x="554919" y="10893"/>
                  </a:lnTo>
                  <a:lnTo>
                    <a:pt x="556133" y="22697"/>
                  </a:lnTo>
                  <a:close/>
                </a:path>
                <a:path w="630047" h="408241">
                  <a:moveTo>
                    <a:pt x="580270" y="68332"/>
                  </a:moveTo>
                  <a:lnTo>
                    <a:pt x="16764" y="-282000"/>
                  </a:lnTo>
                  <a:lnTo>
                    <a:pt x="0" y="-255076"/>
                  </a:lnTo>
                  <a:lnTo>
                    <a:pt x="563422" y="95239"/>
                  </a:lnTo>
                  <a:lnTo>
                    <a:pt x="607695" y="120182"/>
                  </a:lnTo>
                  <a:lnTo>
                    <a:pt x="613283" y="126240"/>
                  </a:lnTo>
                  <a:lnTo>
                    <a:pt x="511048" y="125529"/>
                  </a:lnTo>
                  <a:lnTo>
                    <a:pt x="648462" y="129390"/>
                  </a:lnTo>
                  <a:lnTo>
                    <a:pt x="584200" y="7863"/>
                  </a:lnTo>
                  <a:lnTo>
                    <a:pt x="630047" y="99278"/>
                  </a:lnTo>
                  <a:lnTo>
                    <a:pt x="622173" y="96890"/>
                  </a:lnTo>
                  <a:lnTo>
                    <a:pt x="594971" y="96126"/>
                  </a:lnTo>
                  <a:lnTo>
                    <a:pt x="580270" y="6833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9" name="object 17"/>
            <p:cNvSpPr/>
            <p:nvPr/>
          </p:nvSpPr>
          <p:spPr>
            <a:xfrm>
              <a:off x="2114550" y="3771900"/>
              <a:ext cx="4084415" cy="400050"/>
            </a:xfrm>
            <a:custGeom>
              <a:avLst/>
              <a:gdLst/>
              <a:ahLst/>
              <a:cxnLst/>
              <a:rect l="l" t="t" r="r" b="b"/>
              <a:pathLst>
                <a:path w="5445886" h="533400">
                  <a:moveTo>
                    <a:pt x="0" y="533400"/>
                  </a:moveTo>
                  <a:lnTo>
                    <a:pt x="5445886" y="533400"/>
                  </a:lnTo>
                  <a:lnTo>
                    <a:pt x="5445886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 sz="1050"/>
            </a:p>
          </p:txBody>
        </p:sp>
        <p:sp>
          <p:nvSpPr>
            <p:cNvPr id="10" name="object 11"/>
            <p:cNvSpPr txBox="1"/>
            <p:nvPr/>
          </p:nvSpPr>
          <p:spPr>
            <a:xfrm>
              <a:off x="1373505" y="981647"/>
              <a:ext cx="1698952" cy="24765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MainActivi</a:t>
              </a:r>
              <a:r>
                <a:rPr sz="2700" b="1" spc="-3" baseline="3413" dirty="0">
                  <a:solidFill>
                    <a:srgbClr val="0000FF"/>
                  </a:solidFill>
                  <a:latin typeface="Calibri"/>
                  <a:cs typeface="Calibri"/>
                </a:rPr>
                <a:t>t</a:t>
              </a:r>
              <a:r>
                <a:rPr sz="2700" b="1" spc="-104" baseline="3413" dirty="0">
                  <a:solidFill>
                    <a:srgbClr val="0000FF"/>
                  </a:solidFill>
                  <a:latin typeface="Calibri"/>
                  <a:cs typeface="Calibri"/>
                </a:rPr>
                <a:t>y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.j</a:t>
              </a:r>
              <a:r>
                <a:rPr sz="2700" b="1" spc="-29" baseline="3413" dirty="0">
                  <a:solidFill>
                    <a:srgbClr val="0000FF"/>
                  </a:solidFill>
                  <a:latin typeface="Calibri"/>
                  <a:cs typeface="Calibri"/>
                </a:rPr>
                <a:t>a</a:t>
              </a:r>
              <a:r>
                <a:rPr sz="2700" b="1" spc="-22" baseline="3413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a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" name="object 10"/>
            <p:cNvSpPr txBox="1"/>
            <p:nvPr/>
          </p:nvSpPr>
          <p:spPr>
            <a:xfrm>
              <a:off x="3070860" y="981647"/>
              <a:ext cx="352444" cy="24765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fi</a:t>
              </a:r>
              <a:r>
                <a:rPr sz="2700" b="1" spc="-3" baseline="3413" dirty="0">
                  <a:solidFill>
                    <a:srgbClr val="0000FF"/>
                  </a:solidFill>
                  <a:latin typeface="Calibri"/>
                  <a:cs typeface="Calibri"/>
                </a:rPr>
                <a:t>l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e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2" name="object 9"/>
            <p:cNvSpPr txBox="1"/>
            <p:nvPr/>
          </p:nvSpPr>
          <p:spPr>
            <a:xfrm>
              <a:off x="3421532" y="981647"/>
              <a:ext cx="513300" cy="24765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f</a:t>
              </a:r>
              <a:r>
                <a:rPr sz="2700" b="1" spc="-19" baseline="3413" dirty="0">
                  <a:solidFill>
                    <a:srgbClr val="0000FF"/>
                  </a:solidFill>
                  <a:latin typeface="Calibri"/>
                  <a:cs typeface="Calibri"/>
                </a:rPr>
                <a:t>r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om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3" name="object 8"/>
            <p:cNvSpPr txBox="1"/>
            <p:nvPr/>
          </p:nvSpPr>
          <p:spPr>
            <a:xfrm>
              <a:off x="3933159" y="981647"/>
              <a:ext cx="2864381" cy="24765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sz="2700" b="1" spc="-26" baseline="3413" dirty="0">
                  <a:solidFill>
                    <a:srgbClr val="0000FF"/>
                  </a:solidFill>
                  <a:latin typeface="Calibri"/>
                  <a:cs typeface="Calibri"/>
                </a:rPr>
                <a:t>r</a:t>
              </a:r>
              <a:r>
                <a:rPr sz="2700" b="1" spc="3" baseline="3413" dirty="0">
                  <a:solidFill>
                    <a:srgbClr val="0000FF"/>
                  </a:solidFill>
                  <a:latin typeface="Calibri"/>
                  <a:cs typeface="Calibri"/>
                </a:rPr>
                <a:t>c</a:t>
              </a:r>
              <a:r>
                <a:rPr sz="2700" b="1" spc="-44" baseline="3413" dirty="0">
                  <a:solidFill>
                    <a:srgbClr val="0000FF"/>
                  </a:solidFill>
                  <a:latin typeface="Calibri"/>
                  <a:cs typeface="Calibri"/>
                </a:rPr>
                <a:t>/</a:t>
              </a:r>
              <a:r>
                <a:rPr sz="2700" b="1" spc="-7" baseline="3413" dirty="0">
                  <a:solidFill>
                    <a:srgbClr val="0000FF"/>
                  </a:solidFill>
                  <a:latin typeface="Calibri"/>
                  <a:cs typeface="Calibri"/>
                </a:rPr>
                <a:t>c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o</a:t>
              </a:r>
              <a:r>
                <a:rPr sz="2700" b="1" spc="3" baseline="3413" dirty="0">
                  <a:solidFill>
                    <a:srgbClr val="0000FF"/>
                  </a:solidFill>
                  <a:latin typeface="Calibri"/>
                  <a:cs typeface="Calibri"/>
                </a:rPr>
                <a:t>m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.</a:t>
              </a:r>
              <a:r>
                <a:rPr sz="2700" b="1" spc="-26" baseline="3413" dirty="0">
                  <a:solidFill>
                    <a:srgbClr val="0000FF"/>
                  </a:solidFill>
                  <a:latin typeface="Calibri"/>
                  <a:cs typeface="Calibri"/>
                </a:rPr>
                <a:t>ex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ample.</a:t>
              </a:r>
              <a:r>
                <a:rPr sz="2700" b="1" spc="-33" baseline="3413" dirty="0">
                  <a:solidFill>
                    <a:srgbClr val="0000FF"/>
                  </a:solidFill>
                  <a:latin typeface="Calibri"/>
                  <a:cs typeface="Calibri"/>
                </a:rPr>
                <a:t>m</a:t>
              </a:r>
              <a:r>
                <a:rPr sz="2700" b="1" spc="1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y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fi</a:t>
              </a:r>
              <a:r>
                <a:rPr sz="2700" b="1" spc="-22" baseline="3413" dirty="0">
                  <a:solidFill>
                    <a:srgbClr val="0000FF"/>
                  </a:solidFill>
                  <a:latin typeface="Calibri"/>
                  <a:cs typeface="Calibri"/>
                </a:rPr>
                <a:t>r</a:t>
              </a:r>
              <a:r>
                <a:rPr sz="2700" b="1" spc="-14" baseline="3413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sz="2700" b="1" spc="-22" baseline="3413" dirty="0">
                  <a:solidFill>
                    <a:srgbClr val="0000FF"/>
                  </a:solidFill>
                  <a:latin typeface="Calibri"/>
                  <a:cs typeface="Calibri"/>
                </a:rPr>
                <a:t>t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ap</a:t>
              </a:r>
              <a:r>
                <a:rPr sz="2700" b="1" spc="3" baseline="3413" dirty="0">
                  <a:solidFill>
                    <a:srgbClr val="0000FF"/>
                  </a:solidFill>
                  <a:latin typeface="Calibri"/>
                  <a:cs typeface="Calibri"/>
                </a:rPr>
                <a:t>p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/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4" name="object 7"/>
            <p:cNvSpPr txBox="1"/>
            <p:nvPr/>
          </p:nvSpPr>
          <p:spPr>
            <a:xfrm>
              <a:off x="6794564" y="981647"/>
              <a:ext cx="912106" cy="24765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909"/>
                </a:lnSpc>
                <a:spcBef>
                  <a:spcPts val="95"/>
                </a:spcBef>
              </a:pP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di</a:t>
              </a:r>
              <a:r>
                <a:rPr sz="2700" b="1" spc="-22" baseline="3413" dirty="0">
                  <a:solidFill>
                    <a:srgbClr val="0000FF"/>
                  </a:solidFill>
                  <a:latin typeface="Calibri"/>
                  <a:cs typeface="Calibri"/>
                </a:rPr>
                <a:t>r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e</a:t>
              </a:r>
              <a:r>
                <a:rPr sz="2700" b="1" spc="3" baseline="3413" dirty="0">
                  <a:solidFill>
                    <a:srgbClr val="0000FF"/>
                  </a:solidFill>
                  <a:latin typeface="Calibri"/>
                  <a:cs typeface="Calibri"/>
                </a:rPr>
                <a:t>c</a:t>
              </a:r>
              <a:r>
                <a:rPr sz="2700" b="1" spc="-22" baseline="3413" dirty="0">
                  <a:solidFill>
                    <a:srgbClr val="0000FF"/>
                  </a:solidFill>
                  <a:latin typeface="Calibri"/>
                  <a:cs typeface="Calibri"/>
                </a:rPr>
                <a:t>t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o</a:t>
              </a:r>
              <a:r>
                <a:rPr sz="2700" b="1" spc="1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r</a:t>
              </a:r>
              <a:r>
                <a:rPr sz="2700" b="1" baseline="3413" dirty="0">
                  <a:solidFill>
                    <a:srgbClr val="0000FF"/>
                  </a:solidFill>
                  <a:latin typeface="Calibri"/>
                  <a:cs typeface="Calibri"/>
                </a:rPr>
                <a:t>y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5" name="object 6"/>
            <p:cNvSpPr txBox="1"/>
            <p:nvPr/>
          </p:nvSpPr>
          <p:spPr>
            <a:xfrm>
              <a:off x="5660422" y="4349363"/>
              <a:ext cx="1602491" cy="20993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1605"/>
                </a:lnSpc>
                <a:spcBef>
                  <a:spcPts val="80"/>
                </a:spcBef>
              </a:pPr>
              <a:r>
                <a:rPr sz="2250" b="1" baseline="2730" dirty="0">
                  <a:solidFill>
                    <a:srgbClr val="C00000"/>
                  </a:solidFill>
                  <a:latin typeface="Calibri"/>
                  <a:cs typeface="Calibri"/>
                </a:rPr>
                <a:t>S</a:t>
              </a:r>
              <a:r>
                <a:rPr sz="2250" b="1" spc="-7" baseline="2730" dirty="0">
                  <a:solidFill>
                    <a:srgbClr val="C00000"/>
                  </a:solidFill>
                  <a:latin typeface="Calibri"/>
                  <a:cs typeface="Calibri"/>
                </a:rPr>
                <a:t>e</a:t>
              </a:r>
              <a:r>
                <a:rPr sz="2250" b="1" baseline="2730" dirty="0">
                  <a:solidFill>
                    <a:srgbClr val="C00000"/>
                  </a:solidFill>
                  <a:latin typeface="Calibri"/>
                  <a:cs typeface="Calibri"/>
                </a:rPr>
                <a:t>t</a:t>
              </a:r>
              <a:r>
                <a:rPr sz="2250" b="1" spc="-3" baseline="273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250" b="1" baseline="2730" dirty="0">
                  <a:solidFill>
                    <a:srgbClr val="C00000"/>
                  </a:solidFill>
                  <a:latin typeface="Calibri"/>
                  <a:cs typeface="Calibri"/>
                </a:rPr>
                <a:t>this</a:t>
              </a:r>
              <a:r>
                <a:rPr sz="2250" b="1" spc="-7" baseline="273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250" b="1" baseline="2730" dirty="0">
                  <a:solidFill>
                    <a:srgbClr val="C00000"/>
                  </a:solidFill>
                  <a:latin typeface="Calibri"/>
                  <a:cs typeface="Calibri"/>
                </a:rPr>
                <a:t>l</a:t>
              </a:r>
              <a:r>
                <a:rPr sz="2250" b="1" spc="-29" baseline="273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  <a:r>
                <a:rPr sz="2250" b="1" spc="-19" baseline="2730" dirty="0">
                  <a:solidFill>
                    <a:srgbClr val="C00000"/>
                  </a:solidFill>
                  <a:latin typeface="Calibri"/>
                  <a:cs typeface="Calibri"/>
                </a:rPr>
                <a:t>y</a:t>
              </a:r>
              <a:r>
                <a:rPr sz="2250" b="1" baseline="2730" dirty="0">
                  <a:solidFill>
                    <a:srgbClr val="C00000"/>
                  </a:solidFill>
                  <a:latin typeface="Calibri"/>
                  <a:cs typeface="Calibri"/>
                </a:rPr>
                <a:t>out</a:t>
              </a:r>
              <a:r>
                <a:rPr sz="2250" b="1" spc="-11" baseline="2730" dirty="0">
                  <a:solidFill>
                    <a:srgbClr val="C00000"/>
                  </a:solidFill>
                  <a:latin typeface="Calibri"/>
                  <a:cs typeface="Calibri"/>
                </a:rPr>
                <a:t> </a:t>
              </a:r>
              <a:r>
                <a:rPr sz="2250" b="1" baseline="2730" dirty="0">
                  <a:solidFill>
                    <a:srgbClr val="C00000"/>
                  </a:solidFill>
                  <a:latin typeface="Calibri"/>
                  <a:cs typeface="Calibri"/>
                </a:rPr>
                <a:t>as UI</a:t>
              </a:r>
              <a:endParaRPr sz="1500">
                <a:latin typeface="Calibri"/>
                <a:cs typeface="Calibri"/>
              </a:endParaRPr>
            </a:p>
          </p:txBody>
        </p:sp>
        <p:sp>
          <p:nvSpPr>
            <p:cNvPr id="16" name="object 5"/>
            <p:cNvSpPr txBox="1"/>
            <p:nvPr/>
          </p:nvSpPr>
          <p:spPr>
            <a:xfrm>
              <a:off x="7463409" y="4848739"/>
              <a:ext cx="152777" cy="13357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9525">
                <a:lnSpc>
                  <a:spcPts val="994"/>
                </a:lnSpc>
                <a:spcBef>
                  <a:spcPts val="50"/>
                </a:spcBef>
              </a:pPr>
              <a:r>
                <a:rPr sz="1350" baseline="2275" dirty="0">
                  <a:solidFill>
                    <a:srgbClr val="888888"/>
                  </a:solidFill>
                  <a:latin typeface="Calibri"/>
                  <a:cs typeface="Calibri"/>
                </a:rPr>
                <a:t>18</a:t>
              </a:r>
              <a:endParaRPr sz="900">
                <a:latin typeface="Calibri"/>
                <a:cs typeface="Calibri"/>
              </a:endParaRPr>
            </a:p>
          </p:txBody>
        </p:sp>
        <p:sp>
          <p:nvSpPr>
            <p:cNvPr id="17" name="object 4"/>
            <p:cNvSpPr txBox="1"/>
            <p:nvPr/>
          </p:nvSpPr>
          <p:spPr>
            <a:xfrm>
              <a:off x="2114550" y="3771900"/>
              <a:ext cx="4084415" cy="40005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9050">
                <a:lnSpc>
                  <a:spcPts val="750"/>
                </a:lnSpc>
              </a:pPr>
              <a:endParaRPr sz="750"/>
            </a:p>
          </p:txBody>
        </p:sp>
        <p:sp>
          <p:nvSpPr>
            <p:cNvPr id="18" name="object 3"/>
            <p:cNvSpPr txBox="1"/>
            <p:nvPr/>
          </p:nvSpPr>
          <p:spPr>
            <a:xfrm>
              <a:off x="2057400" y="1371600"/>
              <a:ext cx="2000250" cy="3429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9050">
                <a:lnSpc>
                  <a:spcPts val="750"/>
                </a:lnSpc>
              </a:pPr>
              <a:endParaRPr sz="750"/>
            </a:p>
          </p:txBody>
        </p:sp>
        <p:sp>
          <p:nvSpPr>
            <p:cNvPr id="19" name="object 2"/>
            <p:cNvSpPr txBox="1"/>
            <p:nvPr/>
          </p:nvSpPr>
          <p:spPr>
            <a:xfrm>
              <a:off x="1371600" y="1200150"/>
              <a:ext cx="6400800" cy="360045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713"/>
                </a:lnSpc>
                <a:spcBef>
                  <a:spcPts val="17"/>
                </a:spcBef>
              </a:pPr>
              <a:endParaRPr sz="713" dirty="0"/>
            </a:p>
            <a:p>
              <a:pPr marL="182880">
                <a:lnSpc>
                  <a:spcPts val="2325"/>
                </a:lnSpc>
                <a:spcBef>
                  <a:spcPts val="750"/>
                </a:spcBef>
              </a:pP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pack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ge</a:t>
              </a:r>
              <a:r>
                <a:rPr sz="1800" spc="-11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co</a:t>
              </a:r>
              <a:r>
                <a:rPr sz="1800" spc="-11" dirty="0">
                  <a:solidFill>
                    <a:srgbClr val="333333"/>
                  </a:solidFill>
                  <a:latin typeface="Times New Roman"/>
                  <a:cs typeface="Times New Roman"/>
                </a:rPr>
                <a:t>m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.exa</a:t>
              </a:r>
              <a:r>
                <a:rPr sz="1800" spc="-11" dirty="0">
                  <a:solidFill>
                    <a:srgbClr val="333333"/>
                  </a:solidFill>
                  <a:latin typeface="Times New Roman"/>
                  <a:cs typeface="Times New Roman"/>
                </a:rPr>
                <a:t>m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pl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.</a:t>
              </a:r>
              <a:r>
                <a:rPr sz="1800" spc="-14" dirty="0">
                  <a:solidFill>
                    <a:srgbClr val="333333"/>
                  </a:solidFill>
                  <a:latin typeface="Times New Roman"/>
                  <a:cs typeface="Times New Roman"/>
                </a:rPr>
                <a:t>m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y</a:t>
              </a:r>
              <a:r>
                <a:rPr sz="1800" spc="-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f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r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st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</a:t>
              </a:r>
              <a:r>
                <a:rPr sz="1800" spc="7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; </a:t>
              </a:r>
              <a:r>
                <a:rPr sz="1800" spc="134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2250" b="1" spc="-26" baseline="16384" dirty="0">
                  <a:solidFill>
                    <a:srgbClr val="C00000"/>
                  </a:solidFill>
                  <a:latin typeface="Calibri"/>
                  <a:cs typeface="Calibri"/>
                </a:rPr>
                <a:t>P</a:t>
              </a:r>
              <a:r>
                <a:rPr sz="2250" b="1" baseline="16384" dirty="0">
                  <a:solidFill>
                    <a:srgbClr val="C00000"/>
                  </a:solidFill>
                  <a:latin typeface="Calibri"/>
                  <a:cs typeface="Calibri"/>
                </a:rPr>
                <a:t>ac</a:t>
              </a:r>
              <a:r>
                <a:rPr sz="2250" b="1" spc="-22" baseline="16384" dirty="0">
                  <a:solidFill>
                    <a:srgbClr val="C00000"/>
                  </a:solidFill>
                  <a:latin typeface="Calibri"/>
                  <a:cs typeface="Calibri"/>
                </a:rPr>
                <a:t>k</a:t>
              </a:r>
              <a:r>
                <a:rPr sz="2250" b="1" baseline="16384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  <a:r>
                <a:rPr sz="2250" b="1" spc="-22" baseline="16384" dirty="0">
                  <a:solidFill>
                    <a:srgbClr val="C00000"/>
                  </a:solidFill>
                  <a:latin typeface="Calibri"/>
                  <a:cs typeface="Calibri"/>
                </a:rPr>
                <a:t>g</a:t>
              </a:r>
              <a:r>
                <a:rPr sz="2250" b="1" baseline="16384" dirty="0">
                  <a:solidFill>
                    <a:srgbClr val="C00000"/>
                  </a:solidFill>
                  <a:latin typeface="Calibri"/>
                  <a:cs typeface="Calibri"/>
                </a:rPr>
                <a:t>e </a:t>
              </a:r>
              <a:r>
                <a:rPr sz="2250" b="1" spc="3" baseline="16384" dirty="0">
                  <a:solidFill>
                    <a:srgbClr val="C00000"/>
                  </a:solidFill>
                  <a:latin typeface="Calibri"/>
                  <a:cs typeface="Calibri"/>
                </a:rPr>
                <a:t>n</a:t>
              </a:r>
              <a:r>
                <a:rPr sz="2250" b="1" baseline="16384" dirty="0">
                  <a:solidFill>
                    <a:srgbClr val="C00000"/>
                  </a:solidFill>
                  <a:latin typeface="Calibri"/>
                  <a:cs typeface="Calibri"/>
                </a:rPr>
                <a:t>ame</a:t>
              </a:r>
              <a:endParaRPr sz="1500" dirty="0">
                <a:latin typeface="Calibri"/>
                <a:cs typeface="Calibri"/>
              </a:endParaRPr>
            </a:p>
            <a:p>
              <a:pPr marL="182880" marR="3556429">
                <a:lnSpc>
                  <a:spcPct val="100041"/>
                </a:lnSpc>
                <a:spcBef>
                  <a:spcPts val="90"/>
                </a:spcBef>
              </a:pP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spc="-11" dirty="0">
                  <a:solidFill>
                    <a:srgbClr val="333333"/>
                  </a:solidFill>
                  <a:latin typeface="Times New Roman"/>
                  <a:cs typeface="Times New Roman"/>
                </a:rPr>
                <a:t>m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port and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r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oid.o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s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.Bundl</a:t>
              </a:r>
              <a:r>
                <a:rPr sz="1800" spc="7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; i</a:t>
              </a:r>
              <a:r>
                <a:rPr sz="1800" spc="-11" dirty="0">
                  <a:solidFill>
                    <a:srgbClr val="333333"/>
                  </a:solidFill>
                  <a:latin typeface="Times New Roman"/>
                  <a:cs typeface="Times New Roman"/>
                </a:rPr>
                <a:t>m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port and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r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oid.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pp.Act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v</a:t>
              </a:r>
              <a:r>
                <a:rPr sz="1800" spc="-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y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; i</a:t>
              </a:r>
              <a:r>
                <a:rPr sz="1800" spc="-11" dirty="0">
                  <a:solidFill>
                    <a:srgbClr val="333333"/>
                  </a:solidFill>
                  <a:latin typeface="Times New Roman"/>
                  <a:cs typeface="Times New Roman"/>
                </a:rPr>
                <a:t>m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port and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r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oid.v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</a:t>
              </a:r>
              <a:r>
                <a:rPr sz="1800" spc="-119" dirty="0">
                  <a:solidFill>
                    <a:srgbClr val="333333"/>
                  </a:solidFill>
                  <a:latin typeface="Times New Roman"/>
                  <a:cs typeface="Times New Roman"/>
                </a:rPr>
                <a:t>w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.Men</a:t>
              </a:r>
              <a:r>
                <a:rPr sz="1800" spc="11" dirty="0">
                  <a:solidFill>
                    <a:srgbClr val="333333"/>
                  </a:solidFill>
                  <a:latin typeface="Times New Roman"/>
                  <a:cs typeface="Times New Roman"/>
                </a:rPr>
                <a:t>u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;</a:t>
              </a:r>
              <a:endParaRPr sz="1800" dirty="0">
                <a:latin typeface="Times New Roman"/>
                <a:cs typeface="Times New Roman"/>
              </a:endParaRPr>
            </a:p>
            <a:p>
              <a:pPr marL="182880">
                <a:lnSpc>
                  <a:spcPct val="95825"/>
                </a:lnSpc>
                <a:spcBef>
                  <a:spcPts val="904"/>
                </a:spcBef>
              </a:pP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publ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c</a:t>
              </a:r>
              <a:r>
                <a:rPr sz="1800" spc="-14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c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l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ass</a:t>
              </a:r>
              <a:r>
                <a:rPr sz="1800" spc="-7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Ma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nAct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vi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y</a:t>
              </a:r>
              <a:r>
                <a:rPr sz="1800" spc="-19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ex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ends</a:t>
              </a:r>
              <a:r>
                <a:rPr sz="1800" spc="-11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Act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vi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y</a:t>
              </a:r>
              <a:r>
                <a:rPr sz="1800" spc="-26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{</a:t>
              </a:r>
              <a:endParaRPr sz="1800" dirty="0">
                <a:latin typeface="Times New Roman"/>
                <a:cs typeface="Times New Roman"/>
              </a:endParaRPr>
            </a:p>
            <a:p>
              <a:pPr marL="440055">
                <a:lnSpc>
                  <a:spcPct val="95825"/>
                </a:lnSpc>
                <a:spcBef>
                  <a:spcPts val="90"/>
                </a:spcBef>
              </a:pP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  <a:hlinkClick r:id="rId4"/>
                </a:rPr>
                <a:t>@O</a:t>
              </a:r>
              <a:r>
                <a:rPr sz="1800" spc="-3" dirty="0">
                  <a:solidFill>
                    <a:srgbClr val="333333"/>
                  </a:solidFill>
                  <a:latin typeface="Times New Roman"/>
                  <a:cs typeface="Times New Roman"/>
                  <a:hlinkClick r:id="rId4"/>
                </a:rPr>
                <a:t>v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  <a:hlinkClick r:id="rId4"/>
                </a:rPr>
                <a:t>e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  <a:hlinkClick r:id="rId4"/>
                </a:rPr>
                <a:t>r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  <a:hlinkClick r:id="rId4"/>
                </a:rPr>
                <a:t>r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  <a:hlinkClick r:id="rId4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  <a:hlinkClick r:id="rId4"/>
                </a:rPr>
                <a:t>de</a:t>
              </a:r>
              <a:endParaRPr sz="1800" dirty="0">
                <a:latin typeface="Times New Roman"/>
                <a:cs typeface="Times New Roman"/>
              </a:endParaRPr>
            </a:p>
            <a:p>
              <a:pPr marL="868871" marR="954027" indent="-428816">
                <a:lnSpc>
                  <a:spcPts val="2069"/>
                </a:lnSpc>
                <a:spcBef>
                  <a:spcPts val="90"/>
                </a:spcBef>
              </a:pP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pro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ec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ed</a:t>
              </a:r>
              <a:r>
                <a:rPr sz="1800" spc="-26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void onCrea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spc="7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(Bundle</a:t>
              </a:r>
              <a:r>
                <a:rPr sz="1800" spc="-19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sav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dIn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s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nc</a:t>
              </a:r>
              <a:r>
                <a:rPr sz="1800" spc="-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State)</a:t>
              </a:r>
              <a:r>
                <a:rPr sz="1800" spc="-22" dirty="0">
                  <a:solidFill>
                    <a:srgbClr val="333333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{ </a:t>
              </a:r>
              <a:endParaRPr sz="1800" dirty="0">
                <a:latin typeface="Times New Roman"/>
                <a:cs typeface="Times New Roman"/>
              </a:endParaRPr>
            </a:p>
            <a:p>
              <a:pPr marL="868871" marR="954027">
                <a:lnSpc>
                  <a:spcPts val="2069"/>
                </a:lnSpc>
                <a:spcBef>
                  <a:spcPts val="524"/>
                </a:spcBef>
              </a:pP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supe</a:t>
              </a:r>
              <a:r>
                <a:rPr sz="1800" spc="-89" dirty="0">
                  <a:solidFill>
                    <a:srgbClr val="333333"/>
                  </a:solidFill>
                  <a:latin typeface="Times New Roman"/>
                  <a:cs typeface="Times New Roman"/>
                </a:rPr>
                <a:t>r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.onCrea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spc="7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(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s</a:t>
              </a:r>
              <a:r>
                <a:rPr sz="1800" spc="-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ved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nstan</a:t>
              </a:r>
              <a:r>
                <a:rPr sz="1800" spc="-7" dirty="0">
                  <a:solidFill>
                    <a:srgbClr val="333333"/>
                  </a:solidFill>
                  <a:latin typeface="Times New Roman"/>
                  <a:cs typeface="Times New Roman"/>
                </a:rPr>
                <a:t>c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eS</a:t>
              </a:r>
              <a:r>
                <a:rPr sz="1800" spc="-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ate</a:t>
              </a:r>
              <a:r>
                <a:rPr sz="1800" spc="-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); </a:t>
              </a:r>
              <a:endParaRPr sz="1800" dirty="0">
                <a:latin typeface="Times New Roman"/>
                <a:cs typeface="Times New Roman"/>
              </a:endParaRPr>
            </a:p>
            <a:p>
              <a:pPr marL="868871" marR="954027">
                <a:lnSpc>
                  <a:spcPts val="2069"/>
                </a:lnSpc>
                <a:spcBef>
                  <a:spcPts val="524"/>
                </a:spcBef>
              </a:pP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setContent</a:t>
              </a:r>
              <a:r>
                <a:rPr sz="1800" spc="-108" dirty="0">
                  <a:solidFill>
                    <a:srgbClr val="333333"/>
                  </a:solidFill>
                  <a:latin typeface="Times New Roman"/>
                  <a:cs typeface="Times New Roman"/>
                </a:rPr>
                <a:t>V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iew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(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R.l</a:t>
              </a:r>
              <a:r>
                <a:rPr sz="1800" spc="-11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you</a:t>
              </a:r>
              <a:r>
                <a:rPr sz="1800" spc="-7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.act</a:t>
              </a:r>
              <a:r>
                <a:rPr sz="1800" spc="-11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v</a:t>
              </a:r>
              <a:r>
                <a:rPr sz="1800" spc="-7" dirty="0">
                  <a:solidFill>
                    <a:srgbClr val="333333"/>
                  </a:solidFill>
                  <a:latin typeface="Times New Roman"/>
                  <a:cs typeface="Times New Roman"/>
                </a:rPr>
                <a:t>i</a:t>
              </a:r>
              <a:r>
                <a:rPr sz="1800" spc="-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t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y_</a:t>
              </a:r>
              <a:r>
                <a:rPr sz="1800" spc="-19" dirty="0">
                  <a:solidFill>
                    <a:srgbClr val="333333"/>
                  </a:solidFill>
                  <a:latin typeface="Times New Roman"/>
                  <a:cs typeface="Times New Roman"/>
                </a:rPr>
                <a:t>m</a:t>
              </a: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ai</a:t>
              </a:r>
              <a:r>
                <a:rPr sz="1800" spc="7" dirty="0">
                  <a:solidFill>
                    <a:srgbClr val="333333"/>
                  </a:solidFill>
                  <a:latin typeface="Times New Roman"/>
                  <a:cs typeface="Times New Roman"/>
                </a:rPr>
                <a:t>n</a:t>
              </a:r>
              <a:r>
                <a:rPr sz="1800" spc="3" dirty="0">
                  <a:solidFill>
                    <a:srgbClr val="333333"/>
                  </a:solidFill>
                  <a:latin typeface="Times New Roman"/>
                  <a:cs typeface="Times New Roman"/>
                </a:rPr>
                <a:t>);</a:t>
              </a:r>
              <a:endParaRPr sz="1800" dirty="0">
                <a:latin typeface="Times New Roman"/>
                <a:cs typeface="Times New Roman"/>
              </a:endParaRPr>
            </a:p>
            <a:p>
              <a:pPr marL="440055">
                <a:lnSpc>
                  <a:spcPct val="95825"/>
                </a:lnSpc>
                <a:spcBef>
                  <a:spcPts val="539"/>
                </a:spcBef>
              </a:pP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}</a:t>
              </a:r>
              <a:endParaRPr sz="1800" dirty="0">
                <a:latin typeface="Times New Roman"/>
                <a:cs typeface="Times New Roman"/>
              </a:endParaRPr>
            </a:p>
            <a:p>
              <a:pPr marL="182880">
                <a:lnSpc>
                  <a:spcPct val="95825"/>
                </a:lnSpc>
                <a:spcBef>
                  <a:spcPts val="522"/>
                </a:spcBef>
              </a:pPr>
              <a:r>
                <a:rPr sz="1800" dirty="0">
                  <a:solidFill>
                    <a:srgbClr val="333333"/>
                  </a:solidFill>
                  <a:latin typeface="Times New Roman"/>
                  <a:cs typeface="Times New Roman"/>
                </a:rPr>
                <a:t>}</a:t>
              </a:r>
              <a:endParaRPr sz="1800" dirty="0">
                <a:latin typeface="Times New Roman"/>
                <a:cs typeface="Times New Roman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0512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Pemrograman</a:t>
            </a:r>
            <a:r>
              <a:rPr lang="en-US" dirty="0" smtClean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21656"/>
          <a:stretch/>
        </p:blipFill>
        <p:spPr>
          <a:xfrm>
            <a:off x="1231103" y="1523999"/>
            <a:ext cx="6681795" cy="40240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2170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Pemrograman</a:t>
            </a:r>
            <a:r>
              <a:rPr lang="en-US" dirty="0" smtClean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88" y="1371600"/>
            <a:ext cx="6279424" cy="5303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8779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Pemrograman</a:t>
            </a:r>
            <a:r>
              <a:rPr lang="en-US" dirty="0" smtClean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65" y="1447800"/>
            <a:ext cx="6547671" cy="53023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0523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65" y="1447800"/>
            <a:ext cx="6547671" cy="5106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348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0115" t="11658" r="17242" b="6714"/>
          <a:stretch/>
        </p:blipFill>
        <p:spPr>
          <a:xfrm>
            <a:off x="1562985" y="1447800"/>
            <a:ext cx="5794744" cy="5070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98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723" y="1371599"/>
            <a:ext cx="6224555" cy="52130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554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240" y="1425275"/>
            <a:ext cx="6285521" cy="40074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030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Gawai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35" y="1636208"/>
            <a:ext cx="3137211" cy="2178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695" y="1658857"/>
            <a:ext cx="285750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8" y="4139132"/>
            <a:ext cx="4390876" cy="2185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484" y="4165065"/>
            <a:ext cx="2857500" cy="213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984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88" y="1371600"/>
            <a:ext cx="6279424" cy="52185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0769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88" y="1371600"/>
            <a:ext cx="6456224" cy="5196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0713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481" y="1524000"/>
            <a:ext cx="6255038" cy="5334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599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grpSp>
        <p:nvGrpSpPr>
          <p:cNvPr id="5" name="Group 4"/>
          <p:cNvGrpSpPr/>
          <p:nvPr/>
        </p:nvGrpSpPr>
        <p:grpSpPr>
          <a:xfrm>
            <a:off x="1459723" y="1508260"/>
            <a:ext cx="6224555" cy="5153434"/>
            <a:chOff x="1459722" y="692613"/>
            <a:chExt cx="6224555" cy="43036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9722" y="1277388"/>
              <a:ext cx="6224555" cy="37188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102796" y="692613"/>
              <a:ext cx="3097707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/>
                <a:t>Activity Manager</a:t>
              </a:r>
              <a:endParaRPr lang="en-US" sz="3200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3157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538" y="1524000"/>
            <a:ext cx="4298053" cy="4980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9069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495" y="1523999"/>
            <a:ext cx="6127011" cy="5177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8531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88" y="1295399"/>
            <a:ext cx="6127011" cy="53647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2459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86" y="1371600"/>
            <a:ext cx="6474513" cy="53326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0421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047" y="1219200"/>
            <a:ext cx="6334293" cy="5405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527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88" y="1447800"/>
            <a:ext cx="6511092" cy="5359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390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Gawai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137" y="1893774"/>
            <a:ext cx="1870333" cy="368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825" y="1741967"/>
            <a:ext cx="3094075" cy="4125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416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0791" t="15145" r="9494" b="3925"/>
          <a:stretch/>
        </p:blipFill>
        <p:spPr>
          <a:xfrm>
            <a:off x="1265275" y="1447800"/>
            <a:ext cx="6453963" cy="4520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5076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5387" t="17472" r="15403" b="3459"/>
          <a:stretch/>
        </p:blipFill>
        <p:spPr>
          <a:xfrm>
            <a:off x="1341831" y="1447800"/>
            <a:ext cx="6494365" cy="5060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390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6700" t="27471" r="15273" b="3692"/>
          <a:stretch/>
        </p:blipFill>
        <p:spPr>
          <a:xfrm>
            <a:off x="1176228" y="1447799"/>
            <a:ext cx="6791545" cy="4761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3745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6831" t="14680" r="15798" b="5552"/>
          <a:stretch/>
        </p:blipFill>
        <p:spPr>
          <a:xfrm>
            <a:off x="1658680" y="1523999"/>
            <a:ext cx="5454502" cy="45152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1177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Anatomi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344" y="1447800"/>
            <a:ext cx="6651312" cy="50899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180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TERIMA KASIH</a:t>
            </a:r>
            <a:endParaRPr lang="id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3997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69" y="1447800"/>
            <a:ext cx="8239874" cy="49906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796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27" y="1447799"/>
            <a:ext cx="7630722" cy="48833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6333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Konten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143" y="1447800"/>
            <a:ext cx="6297714" cy="4992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8732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Lingkup</a:t>
            </a:r>
            <a:r>
              <a:rPr lang="en-US" dirty="0" smtClean="0"/>
              <a:t> </a:t>
            </a:r>
            <a:r>
              <a:rPr lang="en-US" dirty="0" err="1" smtClean="0"/>
              <a:t>Praktikum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40" y="1371600"/>
            <a:ext cx="6462320" cy="5003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999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Pengantar</a:t>
            </a:r>
            <a:r>
              <a:rPr lang="en-US" dirty="0" smtClean="0"/>
              <a:t> Android Studio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99" y="1447799"/>
            <a:ext cx="6669602" cy="52206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9744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179FBF93-22AF-4299-AF8C-1386129CB749}"/>
  <p:tag name="GENSWF_ADVANCE_TIME" val="52.29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FCC92684-2A35-4851-BD49-28283F19A123}"/>
  <p:tag name="GENSWF_ADVANCE_TIME" val="30.3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787C8F0A-9153-4BB5-B9C6-9C3C75287F77}"/>
  <p:tag name="GENSWF_ADVANCE_TIME" val="9.84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736D9E4-4A4B-4C6D-99A3-4C362EB6C098}"/>
  <p:tag name="GENSWF_ADVANCE_TIME" val="18.46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2DA7113-FA36-4E0A-AE9D-E2113FAE85E6}"/>
  <p:tag name="GENSWF_ADVANCE_TIME" val="100.48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0861E2F5-9AE9-478F-91B3-743842AA43E4}"/>
  <p:tag name="GENSWF_ADVANCE_TIME" val="28.23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A0BA3801-B893-4FD4-929A-40BB13468647}"/>
  <p:tag name="GENSWF_ADVANCE_TIME" val="21.31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6E518F88-73CC-4B3C-9E7F-946FA16E0D96}"/>
  <p:tag name="GENSWF_ADVANCE_TIME" val="45.3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DAF103D7-D18C-475B-8E3A-98B039A9B606}"/>
  <p:tag name="GENSWF_ADVANCE_TIME" val="38.4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439E949-040E-4789-846C-30129D36B830}"/>
  <p:tag name="GENSWF_ADVANCE_TIME" val="89.0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13D3A353-5DAC-4EB6-859F-F62BB006D1C4}"/>
  <p:tag name="GENSWF_ADVANCE_TIME" val="91.0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5270A4D-85D4-49BE-94CC-82035EF3666F}"/>
  <p:tag name="GENSWF_ADVANCE_TIME" val="80.9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973FD080-A052-4412-A8CD-D6F85C7B871A}"/>
  <p:tag name="GENSWF_ADVANCE_TIME" val="58.3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F298651D-8477-4EEB-96BC-86EE00B33F5D}"/>
  <p:tag name="GENSWF_ADVANCE_TIME" val="68.15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D06052A1-B73C-42F1-803B-51D1E6E09F9F}"/>
  <p:tag name="GENSWF_ADVANCE_TIME" val="30.14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029297C8-9A85-4903-805F-CF5605946C85}"/>
  <p:tag name="GENSWF_ADVANCE_TIME" val="64.25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E085FD72-6768-4991-B1BB-55A3E635940A}"/>
  <p:tag name="GENSWF_ADVANCE_TIME" val="63.86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B063B636-8F8A-498D-8A2A-B1F520CB7803}"/>
  <p:tag name="GENSWF_ADVANCE_TIME" val="36.6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47376B78-809F-46D9-857E-4E6FFD3BA377}"/>
  <p:tag name="GENSWF_ADVANCE_TIME" val="55.98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4780C60A-8619-4BE8-A85B-44C43625C725}"/>
  <p:tag name="GENSWF_ADVANCE_TIME" val="129.5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8CFD20C5-39B0-4413-9C03-1FF9D9566227}"/>
  <p:tag name="GENSWF_ADVANCE_TIME" val="11.03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7CF46CFA-00A9-4092-A766-E94DB50B8B15}"/>
  <p:tag name="GENSWF_ADVANCE_TIME" val="21.8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5270A4D-85D4-49BE-94CC-82035EF3666F}"/>
  <p:tag name="GENSWF_ADVANCE_TIME" val="80.90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44D6B85B-BA95-4D9C-80E7-7B27487D9D9F}"/>
  <p:tag name="GENSWF_ADVANCE_TIME" val="47.13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F3CBE650-BDD7-4295-AE62-368E166CCDF3}"/>
  <p:tag name="GENSWF_ADVANCE_TIME" val="47.60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E49A74D4-0C15-41DF-8F5E-FE2C51FC17BA}"/>
  <p:tag name="GENSWF_ADVANCE_TIME" val="11.25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FC84EAFB-C430-452F-BD10-29CABBD29B10}"/>
  <p:tag name="GENSWF_ADVANCE_TIME" val="66.4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9D2FC422-F205-4C21-A2DD-503CA3FFB477}"/>
  <p:tag name="GENSWF_ADVANCE_TIME" val="19.5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91F245B9-1041-4899-AA8D-B578C18B7E81}"/>
  <p:tag name="GENSWF_ADVANCE_TIME" val="18.61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D05D0BF-01A6-4170-BEB7-6FA8551C1F45}"/>
  <p:tag name="GENSWF_ADVANCE_TIME" val="14.04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2D868578-F6B5-4C2D-8F3F-7730BAF910DD}"/>
  <p:tag name="GENSWF_ADVANCE_TIME" val="30.81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80F925A-97DF-4423-BE0B-4E8E26B75E86}"/>
  <p:tag name="GENSWF_ADVANCE_TIME" val="28.53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EEAC3F9D-6356-4E2E-848A-68DA88565DFA}"/>
  <p:tag name="GENSWF_ADVANCE_TIME" val="40.6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B95E15D-EFE4-46F6-BCE0-C8CDC989C33F}"/>
  <p:tag name="GENSWF_ADVANCE_TIME" val="189.65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FB1B8AFF-56FC-46FB-A6BB-7860B8A5BA0E}"/>
  <p:tag name="GENSWF_ADVANCE_TIME" val="31.46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436E24A0-CA5E-44E0-A82B-29A572FD7E0B}"/>
  <p:tag name="GENSWF_ADVANCE_TIME" val="14.30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5242A8B-C731-4D1B-B478-324D57438A9A}"/>
  <p:tag name="GENSWF_ADVANCE_TIME" val="30.50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BD4649B9-4DF6-4B91-BB58-7BC7C8A97E41}"/>
  <p:tag name="GENSWF_ADVANCE_TIME" val="19.35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3E003A04-F4F9-426A-9FE9-3D5E6631049E}"/>
  <p:tag name="GENSWF_ADVANCE_TIME" val="117.43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0.350"/>
  <p:tag name="ISPRING_SLIDE_ID_2" val="{F481FBFF-AA1C-4920-A333-19C854F9729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0F5959F2-64BE-4385-A83F-26AAE733ADCB}"/>
  <p:tag name="GENSWF_ADVANCE_TIME" val="51.2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C5FEDF8C-FC40-407B-B510-1DC269C47974}"/>
  <p:tag name="GENSWF_ADVANCE_TIME" val="18.3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F503360D-02A5-4A33-90AB-F352119F3064}"/>
  <p:tag name="GENSWF_ADVANCE_TIME" val="58.25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B5372A07-FD21-4818-8D38-F7CB4880FFE9}"/>
  <p:tag name="GENSWF_ADVANCE_TIME" val="54.4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_2" val="{2A85DF3D-E48E-4EB1-91A3-2716F0DEBCCD}"/>
  <p:tag name="GENSWF_ADVANCE_TIME" val="83.817"/>
</p:tagLst>
</file>

<file path=ppt/theme/theme1.xml><?xml version="1.0" encoding="utf-8"?>
<a:theme xmlns:a="http://schemas.openxmlformats.org/drawingml/2006/main" name="Template UNISBANK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mplate UNISBANK 2022" id="{867A9D7C-EA93-4C81-AEBD-9F38E12CCDF1}" vid="{817D5B4B-5D1A-44D8-A578-DBD20D9BC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PPT</Template>
  <TotalTime>5</TotalTime>
  <Words>275</Words>
  <Application>Microsoft Office PowerPoint</Application>
  <PresentationFormat>On-screen Show (4:3)</PresentationFormat>
  <Paragraphs>141</Paragraphs>
  <Slides>45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Template UNISBANK 2022</vt:lpstr>
      <vt:lpstr>PEMROGRAMAN  APLIKASI MOBILE</vt:lpstr>
      <vt:lpstr>Teknologi Aplikasi Gawai</vt:lpstr>
      <vt:lpstr>Teknologi Aplikasi Gawai</vt:lpstr>
      <vt:lpstr>Teknologi Aplikasi Gawai</vt:lpstr>
      <vt:lpstr>Diskusi Aplikasi </vt:lpstr>
      <vt:lpstr>Diskusi Aplikasi </vt:lpstr>
      <vt:lpstr>Konten</vt:lpstr>
      <vt:lpstr>Lingkup Praktikum</vt:lpstr>
      <vt:lpstr>Pengantar Android Studio</vt:lpstr>
      <vt:lpstr>Pengantar Android Studio</vt:lpstr>
      <vt:lpstr>Pengantar Android Studio</vt:lpstr>
      <vt:lpstr>Pengantar Android Studio</vt:lpstr>
      <vt:lpstr>Struktur Program</vt:lpstr>
      <vt:lpstr>Struktur Program</vt:lpstr>
      <vt:lpstr>Struktur Program</vt:lpstr>
      <vt:lpstr>Pemrograman Android Studio</vt:lpstr>
      <vt:lpstr>Pemrograman Android Studio</vt:lpstr>
      <vt:lpstr>Antarmuka Grafis</vt:lpstr>
      <vt:lpstr>Layout View</vt:lpstr>
      <vt:lpstr>Widget View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Pemrograman Android Studio</vt:lpstr>
      <vt:lpstr>Lapisan Anatomi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 APLIKASI MOBILE</dc:title>
  <dc:creator>slamberg</dc:creator>
  <cp:lastModifiedBy>slamberg</cp:lastModifiedBy>
  <cp:revision>2</cp:revision>
  <dcterms:created xsi:type="dcterms:W3CDTF">2022-07-28T03:33:34Z</dcterms:created>
  <dcterms:modified xsi:type="dcterms:W3CDTF">2022-07-28T03:39:30Z</dcterms:modified>
</cp:coreProperties>
</file>